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dMasterIdLst>
    <p:sldMasterId id="2147483733" r:id="rId5"/>
    <p:sldMasterId id="2147483735" r:id="rId6"/>
  </p:sldMasterIdLst>
  <p:notesMasterIdLst>
    <p:notesMasterId r:id="rId7"/>
  </p:notesMasterIdLst>
  <p:sldIdLst>
    <p:sldId id="256" r:id="rId8"/>
    <p:sldId id="258" r:id="rId9"/>
    <p:sldId id="259" r:id="rId10"/>
    <p:sldId id="260" r:id="rId11"/>
    <p:sldId id="261" r:id="rId12"/>
    <p:sldId id="262" r:id="rId13"/>
    <p:sldId id="308" r:id="rId14"/>
    <p:sldId id="306" r:id="rId15"/>
    <p:sldId id="309" r:id="rId16"/>
    <p:sldId id="310" r:id="rId17"/>
    <p:sldId id="311" r:id="rId18"/>
    <p:sldId id="312" r:id="rId19"/>
    <p:sldId id="313" r:id="rId20"/>
    <p:sldId id="263" r:id="rId21"/>
    <p:sldId id="264" r:id="rId22"/>
    <p:sldId id="265" r:id="rId23"/>
  </p:sldIdLst>
  <p:sldSz cx="9144000" cy="5143500"/>
  <p:notesSz cx="6858000" cy="91440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739802108" val="1222" revOS="4"/>
      <pr:smFileRevision xmlns:pr="smNativeData" xmlns="smNativeData" dt="1739802108" val="101"/>
      <pr:guideOptions xmlns:pr="smNativeData" xmlns="smNativeData" dt="1739802108" snapToBorder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Grid="0">
      <p:cViewPr varScale="1">
        <p:scale>
          <a:sx n="149" d="100"/>
          <a:sy n="149" d="100"/>
        </p:scale>
        <p:origin x="286" y="194"/>
      </p:cViewPr>
      <p:guideLst x="0" y="0">
        <p:guide orient="horz" pos="3240"/>
        <p:guide orient="horz" pos="0"/>
        <p:guide orient="horz" pos="510"/>
        <p:guide pos="5533"/>
        <p:guide pos="397"/>
        <p:guide pos="1020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26" d="100"/>
        <a:sy n="26" d="100"/>
      </p:scale>
      <p:origin x="0" y="0"/>
    </p:cViewPr>
  </p:sorterViewPr>
  <p:notesViewPr>
    <p:cSldViewPr snapToGrid="0">
      <p:cViewPr>
        <p:scale>
          <a:sx n="149" d="100"/>
          <a:sy n="149" d="100"/>
        </p:scale>
        <p:origin x="286" y="194"/>
      </p:cViewPr>
    </p:cSldViewPr>
  </p:notesViewPr>
  <p:gridSpacing cx="73477120" cy="7347712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BY3H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AVgVg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D/Hw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3" name="Google Shape;4;n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BY3H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AVgVg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2/AAD/Hw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1pPr>
            <a:lvl2pPr marL="9144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2pPr>
            <a:lvl3pPr marL="13716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3pPr>
            <a:lvl4pPr marL="18288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4pPr>
            <a:lvl5pPr marL="22860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5pPr>
            <a:lvl6pPr marL="27432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6pPr>
            <a:lvl7pPr marL="32004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7pPr>
            <a:lvl8pPr marL="36576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8pPr>
            <a:lvl9pPr marL="41148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9pPr>
          </a:lstStyle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9pPr>
  </p:notesStyle>
</p:notesMaster>
</file>

<file path=ppt/notesSlides/_rels/notesSlide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Relationship Id="rId3" Type="http://schemas.openxmlformats.org/officeDocument/2006/relationships/themeOverride" Target="../theme/themeOverride1.xml"/></Relationships>
</file>

<file path=ppt/notesSlides/_rels/notesSlide10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Relationship Id="rId3" Type="http://schemas.openxmlformats.org/officeDocument/2006/relationships/themeOverride" Target="../theme/themeOverride10.xml"/></Relationships>
</file>

<file path=ppt/notesSlides/_rels/notesSlide1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Relationship Id="rId3" Type="http://schemas.openxmlformats.org/officeDocument/2006/relationships/themeOverride" Target="../theme/themeOverride11.xml"/></Relationships>
</file>

<file path=ppt/notesSlides/_rels/notesSlide1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Relationship Id="rId3" Type="http://schemas.openxmlformats.org/officeDocument/2006/relationships/themeOverride" Target="../theme/themeOverride12.xml"/></Relationships>
</file>

<file path=ppt/notesSlides/_rels/notesSlide1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Relationship Id="rId3" Type="http://schemas.openxmlformats.org/officeDocument/2006/relationships/themeOverride" Target="../theme/themeOverride13.xml"/></Relationships>
</file>

<file path=ppt/notesSlides/_rels/notesSlide1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Relationship Id="rId3" Type="http://schemas.openxmlformats.org/officeDocument/2006/relationships/themeOverride" Target="../theme/themeOverride14.xml"/></Relationships>
</file>

<file path=ppt/notesSlides/_rels/notesSlide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Relationship Id="rId3" Type="http://schemas.openxmlformats.org/officeDocument/2006/relationships/themeOverride" Target="../theme/themeOverride2.xml"/></Relationships>
</file>

<file path=ppt/notesSlides/_rels/notesSlide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Relationship Id="rId3" Type="http://schemas.openxmlformats.org/officeDocument/2006/relationships/themeOverride" Target="../theme/themeOverride3.xml"/></Relationships>
</file>

<file path=ppt/notesSlides/_rels/notesSlide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themeOverride" Target="../theme/themeOverride4.xml"/></Relationships>
</file>

<file path=ppt/notesSlides/_rels/notesSlide5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Relationship Id="rId3" Type="http://schemas.openxmlformats.org/officeDocument/2006/relationships/themeOverride" Target="../theme/themeOverride5.xml"/></Relationships>
</file>

<file path=ppt/notesSlides/_rels/notesSlide6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Relationship Id="rId3" Type="http://schemas.openxmlformats.org/officeDocument/2006/relationships/themeOverride" Target="../theme/themeOverride6.xml"/></Relationships>
</file>

<file path=ppt/notesSlides/_rels/notesSlide7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Relationship Id="rId3" Type="http://schemas.openxmlformats.org/officeDocument/2006/relationships/themeOverride" Target="../theme/themeOverride7.xml"/></Relationships>
</file>

<file path=ppt/notesSlides/_rels/notesSlide8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Relationship Id="rId3" Type="http://schemas.openxmlformats.org/officeDocument/2006/relationships/themeOverride" Target="../theme/themeOverride8.xml"/></Relationships>
</file>

<file path=ppt/notesSlides/_rels/notesSlide9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Relationship Id="rId3" Type="http://schemas.openxmlformats.org/officeDocument/2006/relationships/themeOverride" Target="../theme/themeOverride9.xml"/></Relationships>
</file>

<file path=ppt/notesSlides/notesSlide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69;g30f7d84ce1d_0_0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CyQ7x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370;g30f7d84ce1d_0_0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10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/>
              <a:t>Попытка решения полуоткрытых сессий путем добавления отдельного </a:t>
            </a:r>
            <a:r>
              <a:rPr lang="ru-ru" cap="none"/>
              <a:t>L</a:t>
            </a:r>
            <a:r>
              <a:rPr lang="en-us" cap="none"/>
              <a:t>3VNI </a:t>
            </a:r>
            <a:r>
              <a:rPr lang="ru-ru" cap="none"/>
              <a:t>для передачи /32 префиксов</a:t>
            </a:r>
            <a:endParaRPr lang="ru-ru" cap="none"/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1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/>
              <a:t>Пробросили транзитный V</a:t>
            </a:r>
            <a:r>
              <a:rPr lang="en-us" cap="none"/>
              <a:t>RF</a:t>
            </a:r>
            <a:endParaRPr lang="en-us" cap="none"/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1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5;gf98075b259_0_51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36;gf98075b259_0_51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sH41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1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44;g3104438fcaf_0_1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CxLgR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45;g3104438fcaf_0_1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1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7;g30f7d84ce1d_0_388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58;g30f7d84ce1d_0_388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gde823becd0_0_40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387;gde823becd0_0_40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qVi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94;g30f7d84ce1d_0_256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395;g30f7d84ce1d_0_256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N1AU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08;gf98075b259_0_20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09;gf98075b259_0_20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5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gf98075b259_0_38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SKkk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19;gf98075b259_0_38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6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KABo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7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8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/>
              <a:t>Полуоткрытые сессии </a:t>
            </a:r>
            <a:r>
              <a:rPr lang="en-us" cap="none"/>
              <a:t>firewall </a:t>
            </a:r>
            <a:r>
              <a:rPr lang="ru-ru" cap="none"/>
              <a:t>между V</a:t>
            </a:r>
            <a:r>
              <a:rPr lang="en-us" cap="none"/>
              <a:t>RF </a:t>
            </a:r>
            <a:r>
              <a:rPr lang="ru-ru" cap="none"/>
              <a:t>доступом к другому сайту</a:t>
            </a:r>
            <a:endParaRPr lang="ru-ru" cap="none"/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9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7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/>
              <a:t>Попытка решения полуоткрытых сессий путем добавления отдельного </a:t>
            </a:r>
            <a:r>
              <a:rPr lang="ru-ru" cap="none"/>
              <a:t>L</a:t>
            </a:r>
            <a:r>
              <a:rPr lang="en-us" cap="none"/>
              <a:t>3VNI </a:t>
            </a:r>
            <a:r>
              <a:rPr lang="ru-ru" cap="none"/>
              <a:t>для передачи /32 префиксов</a:t>
            </a:r>
            <a:endParaRPr lang="ru-ru" cap="none"/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0;p2"/>
          <p:cNvPicPr>
            <a:extLst>
              <a:ext uri="smNativeData">
                <pr:smNativeData xmlns:pr="smNativeData" xmlns="smNativeData" val="SMDATA_17_/EWz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CgAAAAAAAAAKAAAAAAAAAAAAAABkAAAAZAAAAAAAAAAjAAAABAAAAGQAAAAXAAAAFAAAAAAAAAAAAAAA/38AAP9/AAAAAAAACQAAAAQAAACANe0B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OT////w////dDgAANEfAAAQAAAAJgAAAAgAAAD//////////w=="/>
              </a:ext>
            </a:extLst>
          </p:cNvPicPr>
          <p:nvPr/>
        </p:nvPicPr>
        <p:blipFill>
          <a:blip r:embed="rId2"/>
          <a:srcRect l="100" t="0" r="100" b="0"/>
          <a:stretch>
            <a:fillRect/>
          </a:stretch>
        </p:blipFill>
        <p:spPr>
          <a:xfrm>
            <a:off x="-17780" y="-10160"/>
            <a:ext cx="9194800" cy="51822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11;p2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UAAMMaAADUOAAAuB0AABAAAAAmAAAACAAAAD2wAAAAAAAA"/>
              </a:ext>
            </a:extLst>
          </p:cNvSpPr>
          <p:nvPr>
            <p:ph type="subTitle" idx="1"/>
          </p:nvPr>
        </p:nvSpPr>
        <p:spPr>
          <a:xfrm>
            <a:off x="944880" y="4350385"/>
            <a:ext cx="8293100" cy="4806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 cap="none">
                <a:solidFill>
                  <a:srgbClr val="FFFFFF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9pPr>
          </a:lstStyle>
          <a:p>
            <a:pPr/>
          </a:p>
        </p:txBody>
      </p:sp>
      <p:sp>
        <p:nvSpPr>
          <p:cNvPr id="4" name="Google Shape;12;p2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Jg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UAAOIKAAA1MwAAfxkAABAAAAAmAAAACAAAAD2wAAAAAAAA"/>
              </a:ext>
            </a:extLst>
          </p:cNvSpPr>
          <p:nvPr>
            <p:ph type="title"/>
          </p:nvPr>
        </p:nvSpPr>
        <p:spPr>
          <a:xfrm>
            <a:off x="944880" y="1769110"/>
            <a:ext cx="7379335" cy="23755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600" cap="none">
                <a:solidFill>
                  <a:srgbClr val="FFFFFF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2pPr>
            <a:lvl3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3pPr>
            <a:lvl4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4pPr>
            <a:lvl5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5pPr>
            <a:lvl6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6pPr>
            <a:lvl7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7pPr>
            <a:lvl8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8pPr>
            <a:lvl9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;p11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8;p12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49;p12"/>
          <p:cNvSpPr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Jg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ogMAAGYIAADGNAAAZB0AABAAAAAmAAAACAAAAP//////////"/>
              </a:ext>
            </a:extLst>
          </p:cNvSpPr>
          <p:nvPr/>
        </p:nvSpPr>
        <p:spPr>
          <a:xfrm>
            <a:off x="590550" y="1365250"/>
            <a:ext cx="7988300" cy="3412490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50;p12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pQQAAFQJAAA/NwAAlR4AABAAAAAmAAAACAAAAD2wAAAAAAAA"/>
              </a:ext>
            </a:extLst>
          </p:cNvSpPr>
          <p:nvPr>
            <p:ph type="subTitle" idx="1"/>
          </p:nvPr>
        </p:nvSpPr>
        <p:spPr>
          <a:xfrm>
            <a:off x="755015" y="1516380"/>
            <a:ext cx="8225790" cy="34550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2;p13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53;p13"/>
          <p:cNvSpPr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EAAAAAAAAAAAAA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ogMAAGYIAADGNAAAZB0AABAAAAAmAAAACAAAAP//////////"/>
              </a:ext>
            </a:extLst>
          </p:cNvSpPr>
          <p:nvPr/>
        </p:nvSpPr>
        <p:spPr>
          <a:xfrm>
            <a:off x="590550" y="1365250"/>
            <a:ext cx="7988300" cy="341249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54;p13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GA5YQ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pQQAAFQJAAA/NwAAlR4AABAAAAAmAAAACAAAAD2wAAAAAAAA"/>
              </a:ext>
            </a:extLst>
          </p:cNvSpPr>
          <p:nvPr>
            <p:ph type="subTitle" idx="1"/>
          </p:nvPr>
        </p:nvSpPr>
        <p:spPr>
          <a:xfrm>
            <a:off x="755015" y="1516380"/>
            <a:ext cx="8225790" cy="34550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FFFFFF"/>
                </a:solidFill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6;p14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57;p14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QMAAE8IAAANJAAA3w0AABAAAAAmAAAACAAAAD2wAAAAAAAA"/>
              </a:ext>
            </a:extLst>
          </p:cNvSpPr>
          <p:nvPr>
            <p:ph type="subTitle" idx="1"/>
          </p:nvPr>
        </p:nvSpPr>
        <p:spPr>
          <a:xfrm>
            <a:off x="544195" y="1350645"/>
            <a:ext cx="5316220" cy="90424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  <p:sp>
        <p:nvSpPr>
          <p:cNvPr id="4" name="Google Shape;58;p14"/>
          <p:cNvSpPr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uwMAADENAACQNAAAWhwAABAAAAAmAAAACAAAAP//////////"/>
              </a:ext>
            </a:extLst>
          </p:cNvSpPr>
          <p:nvPr/>
        </p:nvSpPr>
        <p:spPr>
          <a:xfrm>
            <a:off x="606425" y="2144395"/>
            <a:ext cx="7938135" cy="2464435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59;p14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AQAAKgNAAByMwAAMhwAABAAAAAmAAAACAAAAD2wAAAAAAAA"/>
              </a:ext>
            </a:extLst>
          </p:cNvSpPr>
          <p:nvPr>
            <p:ph type="subTitle" idx="2"/>
          </p:nvPr>
        </p:nvSpPr>
        <p:spPr>
          <a:xfrm>
            <a:off x="795020" y="2219960"/>
            <a:ext cx="7567930" cy="236347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300" cap="none"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1;p15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hqR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62;p15"/>
          <p:cNvSpPr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Jx1aj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OwIAAIQIAABxHwAAZB0AABAAAAAmAAAACAAAAP//////////"/>
              </a:ext>
            </a:extLst>
          </p:cNvSpPr>
          <p:nvPr/>
        </p:nvSpPr>
        <p:spPr>
          <a:xfrm>
            <a:off x="362585" y="1384300"/>
            <a:ext cx="4748530" cy="3393440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63;p15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C4uLy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BMJAABSHgAAVB4AABAAAAAmAAAACAAAAD2wAAAAAAAA"/>
              </a:ext>
            </a:extLst>
          </p:cNvSpPr>
          <p:nvPr>
            <p:ph type="subTitle" idx="1"/>
          </p:nvPr>
        </p:nvSpPr>
        <p:spPr>
          <a:xfrm>
            <a:off x="500380" y="1475105"/>
            <a:ext cx="4428490" cy="34550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300" cap="none"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300" cap="none"/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5" name="Google Shape;64;p15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CIAABMJAACPNQAAIh0AABAAAAAmAAAACAAAAD2wAAAAAAAA"/>
              </a:ext>
            </a:extLst>
          </p:cNvSpPr>
          <p:nvPr>
            <p:ph type="subTitle" idx="2"/>
          </p:nvPr>
        </p:nvSpPr>
        <p:spPr>
          <a:xfrm>
            <a:off x="5554980" y="1475105"/>
            <a:ext cx="3151505" cy="326072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1;p28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K4H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UAAMMaAAA+NQAAox8AABAAAAAmAAAACAAAAD2wAAAAAAAA"/>
              </a:ext>
            </a:extLst>
          </p:cNvSpPr>
          <p:nvPr>
            <p:ph type="subTitle" idx="1"/>
          </p:nvPr>
        </p:nvSpPr>
        <p:spPr>
          <a:xfrm>
            <a:off x="944880" y="4350385"/>
            <a:ext cx="7710170" cy="79248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 cap="none">
                <a:solidFill>
                  <a:srgbClr val="FFFFFF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9pPr>
          </a:lstStyle>
          <a:p>
            <a:pPr/>
          </a:p>
        </p:txBody>
      </p:sp>
      <p:sp>
        <p:nvSpPr>
          <p:cNvPr id="3" name="Google Shape;122;p28"/>
          <p:cNvSpPr>
            <a:extLst>
              <a:ext uri="smNativeData">
                <pr:smNativeData xmlns:pr="smNativeData" xmlns="smNativeData" val="SMDATA_15_/EWzZxMAAAAlAAAAZAAAAE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MzMz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gMAABYLAABbMgAANx4AABAgAAAmAAAACAAAAP//////////"/>
              </a:ext>
            </a:extLst>
          </p:cNvSpPr>
          <p:nvPr/>
        </p:nvSpPr>
        <p:spPr>
          <a:xfrm>
            <a:off x="549910" y="1802130"/>
            <a:ext cx="7635875" cy="31095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cap="none">
                <a:solidFill>
                  <a:srgbClr val="9857F3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Определение</a:t>
            </a:r>
            <a:r>
              <a:rPr lang="ru-ru" sz="2400" cap="none">
                <a:latin typeface="Roboto" pitchFamily="0" charset="0"/>
                <a:ea typeface="Roboto" pitchFamily="0" charset="0"/>
                <a:cs typeface="Roboto" pitchFamily="0" charset="0"/>
              </a:rPr>
              <a:t> – 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 cap="none">
              <a:latin typeface="Roboto" pitchFamily="0" charset="0"/>
              <a:ea typeface="Roboto" pitchFamily="0" charset="0"/>
              <a:cs typeface="Roboto" pitchFamily="0" charset="0"/>
            </a:endParaRPr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 sz="2400" cap="none">
              <a:latin typeface="Roboto" pitchFamily="0" charset="0"/>
              <a:ea typeface="Roboto" pitchFamily="0" charset="0"/>
              <a:cs typeface="Roboto" pitchFamily="0" charset="0"/>
            </a:endParaRPr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cap="none">
              <a:latin typeface="Roboto" pitchFamily="0" charset="0"/>
              <a:ea typeface="Roboto" pitchFamily="0" charset="0"/>
              <a:cs typeface="Roboto" pitchFamily="0" charset="0"/>
            </a:endParaRPr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cap="none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4;p29"/>
          <p:cNvSpPr>
            <a:spLocks noGrp="1" noChangeArrowheads="1"/>
            <a:extLst>
              <a:ext uri="smNativeData">
                <pr:smNativeData xmlns:pr="smNativeData" xmlns="smNativeData" val="SMDATA_15_/EWzZxMAAAAlAAAAZAAAAE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MzMz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PALAADlMwAAHREAABAgAAAmAAAACAAAAL2wAAAAAAAA"/>
              </a:ext>
            </a:extLst>
          </p:cNvSpPr>
          <p:nvPr>
            <p:ph type="title"/>
          </p:nvPr>
        </p:nvSpPr>
        <p:spPr>
          <a:xfrm>
            <a:off x="500380" y="1940560"/>
            <a:ext cx="7935595" cy="84137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6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36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36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36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36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36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36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36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3600" cap="none"/>
            </a:lvl9pPr>
          </a:lstStyle>
          <a:p>
            <a:pPr/>
          </a:p>
        </p:txBody>
      </p:sp>
      <p:sp>
        <p:nvSpPr>
          <p:cNvPr id="3" name="Google Shape;125;p29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3122-6CD5-7AC7-9B97-9A927FD96DCF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30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AwMD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64E5-ABD5-7A92-9B97-5DC72AD96D08}" type="slidenum">
              <a:rPr lang="ru-ru" cap="none"/>
              <a:t>‹#›</a:t>
            </a:fld>
            <a:endParaRPr lang="ru-ru" cap="none"/>
          </a:p>
        </p:txBody>
      </p:sp>
      <p:sp>
        <p:nvSpPr>
          <p:cNvPr id="3" name="Google Shape;128;p30"/>
          <p:cNvSpPr>
            <a:extLst>
              <a:ext uri="smNativeData">
                <pr:smNativeData xmlns:pr="smNativeData" xmlns="smNativeData" val="SMDATA_15_/EWz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MzMz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4QMAAK0JAADpGwAAMBQAABAgAAAmAAAACAAAAP//////////"/>
              </a:ext>
            </a:extLst>
          </p:cNvSpPr>
          <p:nvPr/>
        </p:nvSpPr>
        <p:spPr>
          <a:xfrm>
            <a:off x="630555" y="1572895"/>
            <a:ext cx="3906520" cy="17087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300" b="1" cap="none">
                <a:latin typeface="Roboto" pitchFamily="0" charset="0"/>
                <a:ea typeface="Roboto" pitchFamily="0" charset="0"/>
                <a:cs typeface="Roboto" pitchFamily="0" charset="0"/>
              </a:rPr>
              <a:t>Главная мысль </a:t>
            </a:r>
            <a:endParaRPr sz="3300" b="1" cap="none">
              <a:latin typeface="Roboto" pitchFamily="0" charset="0"/>
              <a:ea typeface="Roboto" pitchFamily="0" charset="0"/>
              <a:cs typeface="Roboto" pitchFamily="0" charset="0"/>
            </a:endParaRPr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300" b="1" cap="none">
                <a:latin typeface="Roboto" pitchFamily="0" charset="0"/>
                <a:ea typeface="Roboto" pitchFamily="0" charset="0"/>
                <a:cs typeface="Roboto" pitchFamily="0" charset="0"/>
              </a:rPr>
              <a:t>слайда, тезис, определение</a:t>
            </a:r>
            <a:endParaRPr sz="3300" b="1"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pic>
        <p:nvPicPr>
          <p:cNvPr id="4" name="Google Shape;129;p30"/>
          <p:cNvPicPr>
            <a:extLst>
              <a:ext uri="smNativeData">
                <pr:smNativeData xmlns:pr="smNativeData" xmlns="smNativeData" val="SMDATA_17_/EWzZxMAAAAlAAAAEQAAAA0AAAAAkAAAAEgAAACQAAAASAAAAAAAAAAAAAAAAAAAAAEAAABQAAAAhbacS3FV1T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DIEAAAAAAAAMQQAAAAAAABkAAAAZAAAAAAAAAAjAAAABAAAAGU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FUiAABXBQAA+jMAAIYYAAAQAAAAJgAAAAgAAAD//////////w=="/>
              </a:ext>
            </a:extLst>
          </p:cNvPicPr>
          <p:nvPr/>
        </p:nvPicPr>
        <p:blipFill>
          <a:blip r:embed="rId2"/>
          <a:srcRect l="0" t="10740" r="0" b="10730"/>
          <a:stretch>
            <a:fillRect/>
          </a:stretch>
        </p:blipFill>
        <p:spPr>
          <a:xfrm>
            <a:off x="5581015" y="868045"/>
            <a:ext cx="2868295" cy="3118485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</p:spPr>
      </p:pic>
    </p:spTree>
  </p:cSld>
  <p:clrMapOvr>
    <a:masterClrMapping/>
  </p:clrMapOvr>
  <p:hf hdr="0" ftr="0" dt="0"/>
</p:sldLayout>
</file>

<file path=ppt/slideLayouts/slideLayout1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1;p31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MzMz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4E80-CED5-7AB8-9B97-38ED00D96D6D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1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;p3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PsKAADlMwAABhIAABAAAAAmAAAACAAAAL2wAAAAAAAA"/>
              </a:ext>
            </a:extLst>
          </p:cNvSpPr>
          <p:nvPr>
            <p:ph type="title"/>
          </p:nvPr>
        </p:nvSpPr>
        <p:spPr>
          <a:xfrm>
            <a:off x="500380" y="1784985"/>
            <a:ext cx="7935595" cy="114490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6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36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36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36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36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36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36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36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3600" cap="none"/>
            </a:lvl9pPr>
          </a:lstStyle>
          <a:p>
            <a:pPr/>
          </a:p>
        </p:txBody>
      </p:sp>
      <p:sp>
        <p:nvSpPr>
          <p:cNvPr id="3" name="Google Shape;15;p3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GA5YQ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3FB3-FDD5-7AC9-9B97-0B9C71D96D5E}" type="slidenum">
              <a:rPr lang="ru-ru" cap="none"/>
              <a:t/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2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4;p33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JB97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2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6;p34"/>
          <p:cNvSpPr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EAAAAAAAAA8/Pz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C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/PzAAAAAAEAAAAAAAAAAAAAAAAAAAAAAAAAAAAAAAAAAAAAAAAAAAAAAAJ/f38AAAAAA8zMzADAwP8Af39/AAAAAAAAAAAAAAAAAAAAAAAAAAAAIQAAABgAAAAUAAAAIBwAAAAAAABAOAAApB8AABAAAAAmAAAACAAAAP//////////"/>
              </a:ext>
            </a:extLst>
          </p:cNvSpPr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137;p34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C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ExMT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vwMAAIMHAACiHAAAoRAAABAAAAAmAAAACAAAAL2wAAAAAAAA"/>
              </a:ext>
            </a:extLst>
          </p:cNvSpPr>
          <p:nvPr>
            <p:ph type="title"/>
          </p:nvPr>
        </p:nvSpPr>
        <p:spPr>
          <a:xfrm>
            <a:off x="608965" y="1221105"/>
            <a:ext cx="4045585" cy="148209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2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42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42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42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42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42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42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42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4200" cap="none"/>
            </a:lvl9pPr>
          </a:lstStyle>
          <a:p>
            <a:pPr/>
          </a:p>
        </p:txBody>
      </p:sp>
      <p:sp>
        <p:nvSpPr>
          <p:cNvPr id="4" name="Google Shape;138;p34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M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vwMAAPARAACiHAAAihkAABAAAAAmAAAACAAAAD2wAAAAAAAA"/>
              </a:ext>
            </a:extLst>
          </p:cNvSpPr>
          <p:nvPr>
            <p:ph type="subTitle" idx="1"/>
          </p:nvPr>
        </p:nvSpPr>
        <p:spPr>
          <a:xfrm>
            <a:off x="608965" y="2915920"/>
            <a:ext cx="4045585" cy="123571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  <p:sp>
        <p:nvSpPr>
          <p:cNvPr id="5" name="Google Shape;139;p34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HFu8P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x4AAHQEAAD9NQAALxsAABAAAAAmAAAACAAAAL2wAAAAAAAA"/>
              </a:ext>
            </a:extLst>
          </p:cNvSpPr>
          <p:nvPr>
            <p:ph idx="2"/>
          </p:nvPr>
        </p:nvSpPr>
        <p:spPr>
          <a:xfrm>
            <a:off x="4939665" y="723900"/>
            <a:ext cx="3836670" cy="369506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45720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</a:lvl1pPr>
            <a:lvl2pPr marL="914400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</a:lvl2pPr>
            <a:lvl3pPr marL="13716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3pPr>
            <a:lvl4pPr marL="182880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</a:lvl4pPr>
            <a:lvl5pPr marL="2286000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</a:lvl5pPr>
            <a:lvl6pPr marL="27432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6pPr>
            <a:lvl7pPr marL="320040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</a:lvl7pPr>
            <a:lvl8pPr marL="3657600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</a:lvl8pPr>
            <a:lvl9pPr marL="41148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9pPr>
          </a:lstStyle>
          <a:p>
            <a:pPr/>
          </a:p>
        </p:txBody>
      </p:sp>
      <p:sp>
        <p:nvSpPr>
          <p:cNvPr id="6" name="Google Shape;140;p34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IYe9R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178F-C1D5-7AE1-9B97-37B459D96D62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2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2;p35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CwLA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4106-48D5-7AB7-9B97-BEE20FD96DEB}" type="slidenum">
              <a:rPr lang="ru-ru" cap="none"/>
              <a:t/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2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4;p36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ExMD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2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6;p37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w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147;p37"/>
          <p:cNvSpPr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C0tLS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uwMAAN4IAACQNAAAzB4AABAAAAAmAAAACAAAAP//////////"/>
              </a:ext>
            </a:extLst>
          </p:cNvSpPr>
          <p:nvPr/>
        </p:nvSpPr>
        <p:spPr>
          <a:xfrm>
            <a:off x="606425" y="1441450"/>
            <a:ext cx="7938135" cy="3564890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48;p37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MAA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QAADQJAAAuNwAAdR4AABAAAAAmAAAACAAAAD2wAAAAAAAA"/>
              </a:ext>
            </a:extLst>
          </p:cNvSpPr>
          <p:nvPr>
            <p:ph type="subTitle" idx="1"/>
          </p:nvPr>
        </p:nvSpPr>
        <p:spPr>
          <a:xfrm>
            <a:off x="743585" y="1496060"/>
            <a:ext cx="8226425" cy="34550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2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0;p38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2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2;p39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I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153;p39"/>
          <p:cNvSpPr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c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uwMAADENAACQNAAAWhwAABAAAAAmAAAACAAAAP//////////"/>
              </a:ext>
            </a:extLst>
          </p:cNvSpPr>
          <p:nvPr/>
        </p:nvSpPr>
        <p:spPr>
          <a:xfrm>
            <a:off x="606425" y="2144395"/>
            <a:ext cx="7938135" cy="2464435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5;p40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MzMz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156;p40"/>
          <p:cNvSpPr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KjXAN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OwIAAGYIAABxHwAAVB4AABAAAAAmAAAACAAAAP//////////"/>
              </a:ext>
            </a:extLst>
          </p:cNvSpPr>
          <p:nvPr/>
        </p:nvSpPr>
        <p:spPr>
          <a:xfrm>
            <a:off x="362585" y="1365250"/>
            <a:ext cx="4748530" cy="3564890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57;p40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JcYKq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BMJAABSHgAAVB4AABAAAAAmAAAACAAAAD2wAAAAAAAA"/>
              </a:ext>
            </a:extLst>
          </p:cNvSpPr>
          <p:nvPr>
            <p:ph type="subTitle" idx="1"/>
          </p:nvPr>
        </p:nvSpPr>
        <p:spPr>
          <a:xfrm>
            <a:off x="500380" y="1475105"/>
            <a:ext cx="4428490" cy="34550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300" cap="none"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  <p:sp>
        <p:nvSpPr>
          <p:cNvPr id="5" name="Google Shape;158;p40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s5mc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CIAABMJAACPNQAAIh0AABAAAAAmAAAACAAAAD2wAAAAAAAA"/>
              </a:ext>
            </a:extLst>
          </p:cNvSpPr>
          <p:nvPr>
            <p:ph type="subTitle" idx="2"/>
          </p:nvPr>
        </p:nvSpPr>
        <p:spPr>
          <a:xfrm>
            <a:off x="5554980" y="1475105"/>
            <a:ext cx="3151505" cy="326072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2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TITLE_AND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0;p41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BkBAAB/NwAA1wcAABAAAAAmAAAACAAAAD2wAAD/HwAA"/>
              </a:ext>
            </a:extLst>
          </p:cNvSpPr>
          <p:nvPr>
            <p:ph type="title"/>
          </p:nvPr>
        </p:nvSpPr>
        <p:spPr>
          <a:xfrm>
            <a:off x="500380" y="178435"/>
            <a:ext cx="8521065" cy="1096010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161;p41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MYIAAB/NwAAyx0AABAAAAAmAAAACAAAAD2wAAD/HwAA"/>
              </a:ext>
            </a:extLst>
          </p:cNvSpPr>
          <p:nvPr>
            <p:ph idx="1"/>
          </p:nvPr>
        </p:nvSpPr>
        <p:spPr>
          <a:xfrm>
            <a:off x="500380" y="1426210"/>
            <a:ext cx="8521065" cy="3416935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 cap="none"/>
            </a:lvl1pPr>
            <a:lvl2pPr marL="9144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 cap="none"/>
            </a:lvl2pPr>
            <a:lvl3pPr marL="13716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3pPr>
            <a:lvl4pPr marL="18288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 cap="none"/>
            </a:lvl4pPr>
            <a:lvl5pPr marL="2286000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 cap="none"/>
            </a:lvl5pPr>
            <a:lvl6pPr marL="27432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6pPr>
            <a:lvl7pPr marL="32004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 cap="none"/>
            </a:lvl7pPr>
            <a:lvl8pPr marL="36576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 cap="none"/>
            </a:lvl8pPr>
            <a:lvl9pPr marL="41148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9pPr>
          </a:lstStyle>
          <a:p>
            <a:pPr/>
          </a:p>
        </p:txBody>
      </p:sp>
      <p:sp>
        <p:nvSpPr>
          <p:cNvPr id="4" name="Google Shape;162;p41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D/HwAA"/>
              </a:ext>
            </a:extLst>
          </p:cNvSpPr>
          <p:nvPr>
            <p:ph type="sldNum" idx="12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1pPr>
            <a:lvl2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2pPr>
            <a:lvl3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3pPr>
            <a:lvl4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4pPr>
            <a:lvl5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5pPr>
            <a:lvl6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6pPr>
            <a:lvl7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7pPr>
            <a:lvl8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8pPr>
            <a:lvl9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26FB-B5D5-7AD0-9B97-438568D96D16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2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4;p42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JEBAAB/NwAATwgAABAAAAAmAAAACAAAAD2wAAAAAAAA"/>
              </a:ext>
            </a:extLst>
          </p:cNvSpPr>
          <p:nvPr>
            <p:ph type="title"/>
          </p:nvPr>
        </p:nvSpPr>
        <p:spPr>
          <a:xfrm>
            <a:off x="500380" y="254635"/>
            <a:ext cx="8521065" cy="109601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;p4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3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6;p43"/>
          <p:cNvSpPr>
            <a:spLocks noGrp="1" noChangeArrowheads="1"/>
            <a:extLst>
              <a:ext uri="smNativeData">
                <pr:smNativeData xmlns:pr="smNativeData" xmlns="smNativeData" val="SMDATA_15_/EWzZxMAAAAlAAAAZAAAAE0AAAAAAAAAAAAAAAAAAAAAA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CgAAG0dAABwNQAAXx4AABAgAAAmAAAACAAAAL2wAAD/HwAA"/>
              </a:ext>
            </a:extLst>
          </p:cNvSpPr>
          <p:nvPr>
            <p:ph type="sldNum" idx="12"/>
          </p:nvPr>
        </p:nvSpPr>
        <p:spPr>
          <a:xfrm>
            <a:off x="6583680" y="4783455"/>
            <a:ext cx="2103120" cy="15367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1pPr>
            <a:lvl2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2pPr>
            <a:lvl3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3pPr>
            <a:lvl4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4pPr>
            <a:lvl5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5pPr>
            <a:lvl6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6pPr>
            <a:lvl7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7pPr>
            <a:lvl8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8pPr>
            <a:lvl9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2E00-4ED5-7AD8-9B97-B88D60D96DED}" type="slidenum">
              <a:rPr lang="ru-ru" cap="none"/>
              <a:t>‹#›</a:t>
            </a:fld>
            <a:endParaRPr cap="none">
              <a:solidFill>
                <a:srgbClr val="59595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3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MAIN_POI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8;p44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0A32-7CD5-7AFC-9B97-8AA944D96DDF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3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MAIN_POI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0;p45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gQAAHACAABpMwAAmhsAABAAAAAmAAAACAAAAL2wAAAAAAAA"/>
              </a:ext>
            </a:extLst>
          </p:cNvSpPr>
          <p:nvPr>
            <p:ph type="title"/>
          </p:nvPr>
        </p:nvSpPr>
        <p:spPr>
          <a:xfrm>
            <a:off x="651510" y="396240"/>
            <a:ext cx="7705725" cy="409067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46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50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50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50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50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50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50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50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50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;p5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20;p5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MYIAAB/NwAAyx0AABAAAAAmAAAACAAAAD2wAAAAAAAA"/>
              </a:ext>
            </a:extLst>
          </p:cNvSpPr>
          <p:nvPr>
            <p:ph idx="1"/>
          </p:nvPr>
        </p:nvSpPr>
        <p:spPr>
          <a:xfrm>
            <a:off x="500380" y="1426210"/>
            <a:ext cx="8521065" cy="34169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238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 cap="none"/>
            </a:lvl1pPr>
            <a:lvl2pPr marL="9144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 cap="none"/>
            </a:lvl2pPr>
            <a:lvl3pPr marL="13716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3pPr>
            <a:lvl4pPr marL="18288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 cap="none"/>
            </a:lvl4pPr>
            <a:lvl5pPr marL="22860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 cap="none"/>
            </a:lvl5pPr>
            <a:lvl6pPr marL="27432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6pPr>
            <a:lvl7pPr marL="32004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 cap="none"/>
            </a:lvl7pPr>
            <a:lvl8pPr marL="36576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 cap="none"/>
            </a:lvl8pPr>
            <a:lvl9pPr marL="41148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9pPr>
          </a:lstStyle>
          <a:p>
            <a:pPr/>
          </a:p>
        </p:txBody>
      </p:sp>
      <p:sp>
        <p:nvSpPr>
          <p:cNvPr id="4" name="Google Shape;21;p5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EjtsA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038A-C4D5-7AF5-9B97-32A04DD96D67}" type="slidenum">
              <a:rPr lang="ru-ru" cap="none"/>
              <a:t/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3;p6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Vrf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5340-0ED5-7AA5-9B97-F8F01DD96DAD}" type="slidenum">
              <a:rPr lang="ru-ru" cap="none"/>
              <a:t/>
            </a:fld>
            <a:endParaRPr lang="ru-ru" cap="none"/>
          </a:p>
        </p:txBody>
      </p:sp>
      <p:sp>
        <p:nvSpPr>
          <p:cNvPr id="3" name="Google Shape;24;p6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0FAAB/NwAAQREAABAAAAAmAAAACAAAAD2wAAAAAAAA"/>
              </a:ext>
            </a:extLst>
          </p:cNvSpPr>
          <p:nvPr>
            <p:ph type="title"/>
          </p:nvPr>
        </p:nvSpPr>
        <p:spPr>
          <a:xfrm>
            <a:off x="500380" y="821055"/>
            <a:ext cx="8521065" cy="198374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200" cap="none"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4" name="Google Shape;25;p6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NACAAALMwAAsAcAABAAAAAmAAAACAAAAD2wAAAAAAAA"/>
              </a:ext>
            </a:extLst>
          </p:cNvSpPr>
          <p:nvPr>
            <p:ph type="subTitle" idx="1"/>
          </p:nvPr>
        </p:nvSpPr>
        <p:spPr>
          <a:xfrm>
            <a:off x="500380" y="457200"/>
            <a:ext cx="7797165" cy="79248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cap="none">
                <a:solidFill>
                  <a:srgbClr val="013D85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9pPr>
          </a:lstStyle>
          <a:p>
            <a:pPr/>
          </a:p>
        </p:txBody>
      </p:sp>
      <p:sp>
        <p:nvSpPr>
          <p:cNvPr id="5" name="Google Shape;26;p6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hMAAFMSAABQNwAA8BUAABAAAAAmAAAACAAAAD2wAAAAAAAA"/>
              </a:ext>
            </a:extLst>
          </p:cNvSpPr>
          <p:nvPr>
            <p:ph type="subTitle" idx="2"/>
          </p:nvPr>
        </p:nvSpPr>
        <p:spPr>
          <a:xfrm>
            <a:off x="3135630" y="2978785"/>
            <a:ext cx="5855970" cy="58737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 cap="none">
                <a:solidFill>
                  <a:srgbClr val="013D85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9pPr>
          </a:lstStyle>
          <a:p>
            <a:pPr/>
          </a:p>
        </p:txBody>
      </p:sp>
      <p:sp>
        <p:nvSpPr>
          <p:cNvPr id="6" name="Google Shape;27;p6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hMAACwUAABQNwAADBkAABAAAAAmAAAACAAAAD2wAAAAAAAA"/>
              </a:ext>
            </a:extLst>
          </p:cNvSpPr>
          <p:nvPr>
            <p:ph type="subTitle" idx="3"/>
          </p:nvPr>
        </p:nvSpPr>
        <p:spPr>
          <a:xfrm>
            <a:off x="3135630" y="3279140"/>
            <a:ext cx="5855970" cy="79248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  <p:sp>
        <p:nvSpPr>
          <p:cNvPr id="7" name="Google Shape;28;p6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hMAAIgWAABQNwAA4hwAABAAAAAmAAAACAAAAD2wAAAAAAAA"/>
              </a:ext>
            </a:extLst>
          </p:cNvSpPr>
          <p:nvPr>
            <p:ph type="subTitle" idx="4"/>
          </p:nvPr>
        </p:nvSpPr>
        <p:spPr>
          <a:xfrm>
            <a:off x="3135630" y="3662680"/>
            <a:ext cx="5855970" cy="103251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;p7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78BC-F2D5-7A8E-9B97-04DB36D96D51}" type="slidenum">
              <a:rPr lang="ru-ru" cap="none"/>
              <a:t>‹#›</a:t>
            </a:fld>
            <a:endParaRPr lang="ru-ru" cap="none"/>
          </a:p>
        </p:txBody>
      </p:sp>
      <p:pic>
        <p:nvPicPr>
          <p:cNvPr id="3" name="Google Shape;31;p7"/>
          <p:cNvPicPr>
            <a:extLst>
              <a:ext uri="smNativeData">
                <pr:smNativeData xmlns:pr="smNativeData" xmlns="smNativeData" val="SMDATA_17_/EWz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AAAAAAAAAAAQDgAAKQf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Google Shape;32;p7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gQAAHACAABpMwAAmhsAABAAAAAmAAAACAAAAL2wAAAAAAAA"/>
              </a:ext>
            </a:extLst>
          </p:cNvSpPr>
          <p:nvPr>
            <p:ph type="title"/>
          </p:nvPr>
        </p:nvSpPr>
        <p:spPr>
          <a:xfrm>
            <a:off x="651510" y="396240"/>
            <a:ext cx="7705725" cy="409067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4600" cap="none">
                <a:solidFill>
                  <a:srgbClr val="FFFFFF"/>
                </a:solidFill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50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50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50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50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50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50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50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5000" cap="none"/>
            </a:lvl9pPr>
          </a:lstStyle>
          <a:p>
            <a:pPr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4;p8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jrt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35;p8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hR+x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8RcAAI8KAAD1MgAALA4AABAAAAAmAAAACAAAAD2wAAAAAAAA"/>
              </a:ext>
            </a:extLst>
          </p:cNvSpPr>
          <p:nvPr>
            <p:ph type="subTitle" idx="1"/>
          </p:nvPr>
        </p:nvSpPr>
        <p:spPr>
          <a:xfrm>
            <a:off x="3891915" y="1716405"/>
            <a:ext cx="4391660" cy="58737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cap="none">
                <a:solidFill>
                  <a:srgbClr val="013D85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  <p:sp>
        <p:nvSpPr>
          <p:cNvPr id="4" name="Google Shape;36;p8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NZXg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8RcAANwNAABJNwAATx0AABAAAAAmAAAACAAAAD2wAAAAAAAA"/>
              </a:ext>
            </a:extLst>
          </p:cNvSpPr>
          <p:nvPr>
            <p:ph type="subTitle" idx="2"/>
          </p:nvPr>
        </p:nvSpPr>
        <p:spPr>
          <a:xfrm>
            <a:off x="3891915" y="2252980"/>
            <a:ext cx="5095240" cy="251142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;p9"/>
          <p:cNvSpPr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EAAAAAAAAA8/Pz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GV0AA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/PzAAAAAAEAAAAAAAAAAAAAAAAAAAAAAAAAAAAAAAAAAAAAAAAAAAAAAAJ/f38AAAAAA8zMzADAwP8Af39/AAAAAAAAAAAAAAAAAAAAAAAAAAAAIQAAABgAAAAUAAAAIBwAAAAAAABAOAAApB8AABAAAAAmAAAACAAAAP//////////"/>
              </a:ext>
            </a:extLst>
          </p:cNvSpPr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39;p9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C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GiFQA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vwMAAIMHAACiHAAAoRAAABAAAAAmAAAACAAAAL2wAAAAAAAA"/>
              </a:ext>
            </a:extLst>
          </p:cNvSpPr>
          <p:nvPr>
            <p:ph type="title"/>
          </p:nvPr>
        </p:nvSpPr>
        <p:spPr>
          <a:xfrm>
            <a:off x="608965" y="1221105"/>
            <a:ext cx="4045585" cy="148209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2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42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42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42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42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42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42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42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4200" cap="none"/>
            </a:lvl9pPr>
          </a:lstStyle>
          <a:p>
            <a:pPr/>
          </a:p>
        </p:txBody>
      </p:sp>
      <p:sp>
        <p:nvSpPr>
          <p:cNvPr id="4" name="Google Shape;40;p9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vwMAAPARAACiHAAAihkAABAAAAAmAAAACAAAAD2wAAAAAAAA"/>
              </a:ext>
            </a:extLst>
          </p:cNvSpPr>
          <p:nvPr>
            <p:ph type="subTitle" idx="1"/>
          </p:nvPr>
        </p:nvSpPr>
        <p:spPr>
          <a:xfrm>
            <a:off x="608965" y="2915920"/>
            <a:ext cx="4045585" cy="123571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  <p:sp>
        <p:nvSpPr>
          <p:cNvPr id="5" name="Google Shape;41;p9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x4AAHQEAAD9NQAALxsAABAAAAAmAAAACAAAAL2wAAAAAAAA"/>
              </a:ext>
            </a:extLst>
          </p:cNvSpPr>
          <p:nvPr>
            <p:ph idx="2"/>
          </p:nvPr>
        </p:nvSpPr>
        <p:spPr>
          <a:xfrm>
            <a:off x="4939665" y="723900"/>
            <a:ext cx="3836670" cy="369506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45720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</a:lvl1pPr>
            <a:lvl2pPr marL="914400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</a:lvl2pPr>
            <a:lvl3pPr marL="13716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3pPr>
            <a:lvl4pPr marL="182880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</a:lvl4pPr>
            <a:lvl5pPr marL="2286000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</a:lvl5pPr>
            <a:lvl6pPr marL="27432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6pPr>
            <a:lvl7pPr marL="320040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</a:lvl7pPr>
            <a:lvl8pPr marL="3657600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</a:lvl8pPr>
            <a:lvl9pPr marL="41148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9pPr>
          </a:lstStyle>
          <a:p>
            <a:pPr/>
          </a:p>
        </p:txBody>
      </p:sp>
      <p:sp>
        <p:nvSpPr>
          <p:cNvPr id="6" name="Google Shape;42;p9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46E3-ADD5-7AB0-9B97-5BE508D96D0E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4;p10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KDXtw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6E07-49D5-7A98-9B97-BFCD20D96DEA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theme" Target="../theme/theme1.xml"/></Relationships>
</file>

<file path=ppt/slideMasters/_rels/slideMaster2.xml.rels><?xml version="1.0" encoding="UTF-8" standalone="yes" 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2.xml"/><Relationship Id="rId20" Type="http://schemas.openxmlformats.org/officeDocument/2006/relationships/theme" Target="../theme/theme3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 name="simple-light-2">
    <p:bg>
      <p:bgPr>
        <a:blipFill>
          <a:blip r:embed="rId1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1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L2/AAD/HwAA"/>
              </a:ext>
            </a:extLst>
          </p:cNvSpPr>
          <p:nvPr>
            <p:ph type="title"/>
          </p:nvPr>
        </p:nvSpPr>
        <p:spPr>
          <a:xfrm>
            <a:off x="500380" y="330835"/>
            <a:ext cx="8521065" cy="10960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100" b="1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2pPr>
            <a:lvl3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3pPr>
            <a:lvl4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4pPr>
            <a:lvl5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5pPr>
            <a:lvl6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6pPr>
            <a:lvl7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7pPr>
            <a:lvl8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8pPr>
            <a:lvl9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3" name="Google Shape;7;p1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nAIAALYJAAAHNwAAux4AABAAAAAmAAAACAAAAL2/AAD/HwAA"/>
              </a:ext>
            </a:extLst>
          </p:cNvSpPr>
          <p:nvPr>
            <p:ph type="body" idx="1"/>
          </p:nvPr>
        </p:nvSpPr>
        <p:spPr>
          <a:xfrm>
            <a:off x="424180" y="1578610"/>
            <a:ext cx="8521065" cy="34169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 pitchFamily="0" charset="0"/>
              <a:buChar char="●"/>
              <a:defRPr sz="17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1pPr>
            <a:lvl2pPr marL="914400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" pitchFamily="0" charset="0"/>
              <a:buChar char="○"/>
              <a:defRPr sz="15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2pPr>
            <a:lvl3pPr marL="13716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3pPr>
            <a:lvl4pPr marL="18288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●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4pPr>
            <a:lvl5pPr marL="22860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○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5pPr>
            <a:lvl6pPr marL="27432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6pPr>
            <a:lvl7pPr marL="32004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●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7pPr>
            <a:lvl8pPr marL="36576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○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8pPr>
            <a:lvl9pPr marL="41148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4" name="Google Shape;8;p1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L2/AAD/HwAA"/>
              </a:ext>
            </a:extLst>
          </p:cNvSpPr>
          <p:nvPr>
            <p:ph type="sldNum" idx="4"/>
          </p:nvPr>
        </p:nvSpPr>
        <p:spPr>
          <a:xfrm>
            <a:off x="8472170" y="4663440"/>
            <a:ext cx="549275" cy="39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r">
              <a:buNone/>
              <a:defRPr sz="1000" cap="none">
                <a:solidFill>
                  <a:srgbClr val="595959"/>
                </a:solidFill>
              </a:defRPr>
            </a:lvl1pPr>
            <a:lvl2pPr algn="r">
              <a:buNone/>
              <a:defRPr sz="1000" cap="none">
                <a:solidFill>
                  <a:srgbClr val="595959"/>
                </a:solidFill>
              </a:defRPr>
            </a:lvl2pPr>
            <a:lvl3pPr algn="r">
              <a:buNone/>
              <a:defRPr sz="1000" cap="none">
                <a:solidFill>
                  <a:srgbClr val="595959"/>
                </a:solidFill>
              </a:defRPr>
            </a:lvl3pPr>
            <a:lvl4pPr algn="r">
              <a:buNone/>
              <a:defRPr sz="1000" cap="none">
                <a:solidFill>
                  <a:srgbClr val="595959"/>
                </a:solidFill>
              </a:defRPr>
            </a:lvl4pPr>
            <a:lvl5pPr algn="r">
              <a:buNone/>
              <a:defRPr sz="1000" cap="none">
                <a:solidFill>
                  <a:srgbClr val="595959"/>
                </a:solidFill>
              </a:defRPr>
            </a:lvl5pPr>
            <a:lvl6pPr algn="r">
              <a:buNone/>
              <a:defRPr sz="1000" cap="none">
                <a:solidFill>
                  <a:srgbClr val="595959"/>
                </a:solidFill>
              </a:defRPr>
            </a:lvl6pPr>
            <a:lvl7pPr algn="r">
              <a:buNone/>
              <a:defRPr sz="1000" cap="none">
                <a:solidFill>
                  <a:srgbClr val="595959"/>
                </a:solidFill>
              </a:defRPr>
            </a:lvl7pPr>
            <a:lvl8pPr algn="r">
              <a:buNone/>
              <a:defRPr sz="1000" cap="none">
                <a:solidFill>
                  <a:srgbClr val="595959"/>
                </a:solidFill>
              </a:defRPr>
            </a:lvl8pPr>
            <a:lvl9pPr algn="r">
              <a:buNone/>
              <a:defRPr sz="1000" cap="none">
                <a:solidFill>
                  <a:srgbClr val="595959"/>
                </a:solidFill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6D02-4CD5-7A9B-9B97-BACE23D96DEF}" type="slidenum">
              <a:rPr lang="ru-ru" cap="none"/>
              <a:t/>
            </a:fld>
            <a:endParaRPr lang="ru-ru" cap="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sldNum="0" hdr="0" ftr="0" dt="0"/>
  <p:txStyles>
    <p:title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titleStyle>
    <p:body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otherStyle>
  </p:txStyles>
</p:sldMaster>
</file>

<file path=ppt/slideMasters/slideMaster2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 name="simple-light-2">
    <p:bg>
      <p:bgPr>
        <a:blipFill>
          <a:blip r:embed="rId1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7;p27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L2/AAD/HwAA"/>
              </a:ext>
            </a:extLst>
          </p:cNvSpPr>
          <p:nvPr>
            <p:ph type="title"/>
          </p:nvPr>
        </p:nvSpPr>
        <p:spPr>
          <a:xfrm>
            <a:off x="500380" y="330835"/>
            <a:ext cx="8521065" cy="9798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100" b="1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2pPr>
            <a:lvl3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3pPr>
            <a:lvl4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4pPr>
            <a:lvl5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5pPr>
            <a:lvl6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6pPr>
            <a:lvl7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7pPr>
            <a:lvl8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8pPr>
            <a:lvl9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3" name="Google Shape;118;p27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nAIAALYJAAAHNwAAux4AABAAAAAmAAAACAAAAL2/AAD/HwAA"/>
              </a:ext>
            </a:extLst>
          </p:cNvSpPr>
          <p:nvPr>
            <p:ph type="body" idx="1"/>
          </p:nvPr>
        </p:nvSpPr>
        <p:spPr>
          <a:xfrm>
            <a:off x="424180" y="1578610"/>
            <a:ext cx="8521065" cy="34169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 pitchFamily="0" charset="0"/>
              <a:buChar char="●"/>
              <a:defRPr sz="17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1pPr>
            <a:lvl2pPr marL="914400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" pitchFamily="0" charset="0"/>
              <a:buChar char="○"/>
              <a:defRPr sz="15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2pPr>
            <a:lvl3pPr marL="13716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3pPr>
            <a:lvl4pPr marL="18288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●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4pPr>
            <a:lvl5pPr marL="22860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○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5pPr>
            <a:lvl6pPr marL="27432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6pPr>
            <a:lvl7pPr marL="32004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●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7pPr>
            <a:lvl8pPr marL="36576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○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8pPr>
            <a:lvl9pPr marL="41148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4" name="Google Shape;119;p27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L2/AAD/HwAA"/>
              </a:ext>
            </a:extLst>
          </p:cNvSpPr>
          <p:nvPr>
            <p:ph type="sldNum" idx="4"/>
          </p:nvPr>
        </p:nvSpPr>
        <p:spPr>
          <a:xfrm>
            <a:off x="8472170" y="4663440"/>
            <a:ext cx="549275" cy="39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r">
              <a:buNone/>
              <a:defRPr sz="1000" cap="none">
                <a:solidFill>
                  <a:srgbClr val="595959"/>
                </a:solidFill>
              </a:defRPr>
            </a:lvl1pPr>
            <a:lvl2pPr algn="r">
              <a:buNone/>
              <a:defRPr sz="1000" cap="none">
                <a:solidFill>
                  <a:srgbClr val="595959"/>
                </a:solidFill>
              </a:defRPr>
            </a:lvl2pPr>
            <a:lvl3pPr algn="r">
              <a:buNone/>
              <a:defRPr sz="1000" cap="none">
                <a:solidFill>
                  <a:srgbClr val="595959"/>
                </a:solidFill>
              </a:defRPr>
            </a:lvl3pPr>
            <a:lvl4pPr algn="r">
              <a:buNone/>
              <a:defRPr sz="1000" cap="none">
                <a:solidFill>
                  <a:srgbClr val="595959"/>
                </a:solidFill>
              </a:defRPr>
            </a:lvl4pPr>
            <a:lvl5pPr algn="r">
              <a:buNone/>
              <a:defRPr sz="1000" cap="none">
                <a:solidFill>
                  <a:srgbClr val="595959"/>
                </a:solidFill>
              </a:defRPr>
            </a:lvl5pPr>
            <a:lvl6pPr algn="r">
              <a:buNone/>
              <a:defRPr sz="1000" cap="none">
                <a:solidFill>
                  <a:srgbClr val="595959"/>
                </a:solidFill>
              </a:defRPr>
            </a:lvl6pPr>
            <a:lvl7pPr algn="r">
              <a:buNone/>
              <a:defRPr sz="1000" cap="none">
                <a:solidFill>
                  <a:srgbClr val="595959"/>
                </a:solidFill>
              </a:defRPr>
            </a:lvl7pPr>
            <a:lvl8pPr algn="r">
              <a:buNone/>
              <a:defRPr sz="1000" cap="none">
                <a:solidFill>
                  <a:srgbClr val="595959"/>
                </a:solidFill>
              </a:defRPr>
            </a:lvl8pPr>
            <a:lvl9pPr algn="r">
              <a:buNone/>
              <a:defRPr sz="1000" cap="none">
                <a:solidFill>
                  <a:srgbClr val="595959"/>
                </a:solidFill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382F2D51-1FD5-7ADB-9B97-E98E63D96DBC}" type="slidenum">
              <a:rPr lang="ru-ru" cap="none"/>
              <a:t/>
            </a:fld>
            <a:endParaRPr lang="ru-ru" cap="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</p:sldLayoutIdLst>
  <p:hf sldNum="0" hdr="0" ftr="0" dt="0"/>
  <p:txStyles>
    <p:title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titleStyle>
    <p:body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eg"/><Relationship Id="rId4" Type="http://schemas.openxmlformats.org/officeDocument/2006/relationships/image" Target="../media/image9.jpe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e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372;p92"/>
          <p:cNvPicPr>
            <a:extLst>
              <a:ext uri="smNativeData">
                <pr:smNativeData xmlns:pr="smNativeData" xmlns="smNativeData" val="SMDATA_17_/EWz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CUCAAAAAAAAHw8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Ij///8AAAAAQDgAAKQfAAAQAAAAJgAAAAgAAAD//////////w=="/>
              </a:ext>
            </a:extLst>
          </p:cNvPicPr>
          <p:nvPr/>
        </p:nvPicPr>
        <p:blipFill>
          <a:blip r:embed="rId3"/>
          <a:srcRect l="0" t="5490" r="0" b="38710"/>
          <a:stretch>
            <a:fillRect/>
          </a:stretch>
        </p:blipFill>
        <p:spPr>
          <a:xfrm>
            <a:off x="-76200" y="0"/>
            <a:ext cx="92202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373;p92"/>
          <p:cNvSpPr>
            <a:extLst>
              <a:ext uri="smNativeData">
                <pr:smNativeData xmlns:pr="smNativeData" xmlns="smNativeData" val="SMDATA_15_/EWzZxMAAAAlAAAAZQAAAA0AAAAAkAAAAJAAAACQAAAAkAAAAAAAAAABAAAAAAAAAAEAAABQAAAAhbacS3FV1T8AAAAAAAAAAAAAAAAAAOA/AAAAAAAA4D8AAAAAAADgPwAAAAAAAOA/AAAAAAAA4D8AAAAAAADgPwAAAAAAAOA/AAAAAAAA4D8CAAAAjAAAAAEAAAAAAAAAdA+0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SAAAAAAAAAAtAAAAZAAAAGQAAAAAAAAAy8vLAEgAAAAAAAAALQAAAGQAAABkAAAAAAAAABcAAAAUAAAAAAAAAAAAAAD/fwAA/38AAAAAAAAJAAAABAAAAAAAAAAeAAAAaAAAAAAAAAAAAAAAAAAAAAAAAAAAAAAAECcAABAnAAAAAAAAAAAAAAAAAAAAAAAAAAAAAAAAAAAAAAAAAAAAADsB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dA+0AP///wEAAAAAAAAAAAAAAAAAAAAAAAAAAAAAAAAAAAAAAAAAAAAAAAJ/f38AAAAAAMvLywDAwP8Af39/AAAAAAAAAAAAAAAAAAAAAAAAAAAAIQAAABgAAAAUAAAAqgIAAGgDAABEHAAA9gUAABAAAAAmAAAACAAAAP//////////"/>
              </a:ext>
            </a:extLst>
          </p:cNvSpPr>
          <p:nvPr/>
        </p:nvSpPr>
        <p:spPr>
          <a:xfrm>
            <a:off x="433070" y="553720"/>
            <a:ext cx="4161790" cy="415290"/>
          </a:xfrm>
          <a:prstGeom prst="roundRect">
            <a:avLst>
              <a:gd name="adj" fmla="val 16667"/>
            </a:avLst>
          </a:prstGeom>
          <a:solidFill>
            <a:srgbClr val="740FB4"/>
          </a:solidFill>
          <a:ln>
            <a:noFill/>
          </a:ln>
          <a:effectLst>
            <a:outerShdw blurRad="200025" dist="28575" dir="5400000" algn="bl">
              <a:srgbClr val="000000">
                <a:alpha val="28000"/>
              </a:srgbClr>
            </a:outerShdw>
          </a:effectLst>
        </p:spPr>
        <p:txBody>
          <a:bodyPr vert="horz" wrap="square" lIns="91440" tIns="91440" rIns="91440" bIns="91440" numCol="1" spcCol="215900" anchor="ctr"/>
          <a:lstStyle/>
          <a:p>
            <a:pPr marL="0" indent="0" algn="ctr">
              <a:spcBef>
                <a:spcPts val="0"/>
              </a:spcBef>
              <a:spcAft>
                <a:spcPts val="0"/>
              </a:spcAft>
              <a:buNone/>
            </a:pP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4" name="Google Shape;374;p92"/>
          <p:cNvSpPr>
            <a:extLst>
              <a:ext uri="smNativeData">
                <pr:smNativeData xmlns:pr="smNativeData" xmlns="smNativeData" val="SMDATA_15_/EWz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uQAAAEUIAABhLwAAvRgAABAgAAAmAAAACAAAAP//////////"/>
              </a:ext>
            </a:extLst>
          </p:cNvSpPr>
          <p:nvPr/>
        </p:nvSpPr>
        <p:spPr>
          <a:xfrm>
            <a:off x="117475" y="1344295"/>
            <a:ext cx="7584440" cy="2677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/>
            <a:r>
              <a:rPr lang="ru-ru" sz="5400" cap="none">
                <a:latin typeface="Helvetica Neue" pitchFamily="0" charset="0"/>
                <a:ea typeface="Arial" pitchFamily="2" charset="-52"/>
                <a:cs typeface="Arial" pitchFamily="2" charset="-52"/>
              </a:rPr>
              <a:t>Модернизация ядра сети ЦОД с переходом на </a:t>
            </a:r>
            <a:r>
              <a:rPr lang="en-us" sz="5400" cap="none">
                <a:latin typeface="Helvetica Neue" pitchFamily="0" charset="0"/>
                <a:ea typeface="Arial" pitchFamily="2" charset="-52"/>
                <a:cs typeface="Arial" pitchFamily="2" charset="-52"/>
              </a:rPr>
              <a:t>VXLAN</a:t>
            </a:r>
            <a:endParaRPr lang="en-us" sz="5400" cap="none">
              <a:latin typeface="Helvetica Neue" pitchFamily="0" charset="0"/>
              <a:ea typeface="Arial" pitchFamily="2" charset="-52"/>
              <a:cs typeface="Arial" pitchFamily="2" charset="-52"/>
            </a:endParaRPr>
          </a:p>
        </p:txBody>
      </p:sp>
      <p:sp>
        <p:nvSpPr>
          <p:cNvPr id="5" name="Google Shape;375;p92"/>
          <p:cNvSpPr>
            <a:extLst>
              <a:ext uri="smNativeData">
                <pr:smNativeData xmlns:pr="smNativeData" xmlns="smNativeData" val="SMDATA_15_/EWz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hQMAAGgDAAA6HgAA9gUAABAgAAAmAAAACAAAAP//////////"/>
              </a:ext>
            </a:extLst>
          </p:cNvSpPr>
          <p:nvPr/>
        </p:nvSpPr>
        <p:spPr>
          <a:xfrm>
            <a:off x="572135" y="553720"/>
            <a:ext cx="4341495" cy="415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cap="none">
                <a:solidFill>
                  <a:srgbClr val="F4F4F6"/>
                </a:solidFill>
                <a:latin typeface="Roboto Medium" pitchFamily="0" charset="0"/>
                <a:ea typeface="Roboto Medium" pitchFamily="0" charset="0"/>
                <a:cs typeface="Roboto Medium" pitchFamily="0" charset="0"/>
              </a:rPr>
              <a:t>Название курса</a:t>
            </a:r>
            <a:endParaRPr sz="1500" cap="none">
              <a:solidFill>
                <a:srgbClr val="F4F4F6"/>
              </a:solidFill>
              <a:latin typeface="Roboto Medium" pitchFamily="0" charset="0"/>
              <a:ea typeface="Roboto Medium" pitchFamily="0" charset="0"/>
              <a:cs typeface="Roboto Medium" pitchFamily="0" charset="0"/>
            </a:endParaRPr>
          </a:p>
        </p:txBody>
      </p:sp>
      <p:pic>
        <p:nvPicPr>
          <p:cNvPr id="6" name="Google Shape;376;p92"/>
          <p:cNvPicPr>
            <a:extLst>
              <a:ext uri="smNativeData">
                <pr:smNativeData xmlns:pr="smNativeData" xmlns="smNativeData" val="SMDATA_17_/EWz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skDUZ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K8wAACnAQAAvTUAAGgD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7914005" y="268605"/>
            <a:ext cx="821690" cy="28511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Google Shape;377;p92"/>
          <p:cNvPicPr>
            <a:extLst>
              <a:ext uri="smNativeData">
                <pr:smNativeData xmlns:pr="smNativeData" xmlns="smNativeData" val="SMDATA_17_/EWz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skBIZ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DAsAACsCwAAMDcAADQd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7183120" y="1897380"/>
            <a:ext cx="1788160" cy="284988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0;p98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ogcAAAAAAABcLwAA+QMAABAAAAAmAAAACAAAAD0wAAAAAAAA"/>
              </a:ext>
            </a:extLst>
          </p:cNvSpPr>
          <p:nvPr>
            <p:ph type="title"/>
          </p:nvPr>
        </p:nvSpPr>
        <p:spPr>
          <a:xfrm>
            <a:off x="1240790" y="0"/>
            <a:ext cx="6457950" cy="6457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cap="none"/>
              <a:t>Попытка решения 2</a:t>
            </a:r>
            <a:endParaRPr lang="ru-ru" sz="3000" cap="none"/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/EWz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O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OkIAACTBAAAJi8AAKQf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448435" y="743585"/>
            <a:ext cx="6216015" cy="439991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0;p98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ogcAAAAAAABcLwAA+QMAAAAAAAAmAAAACAAAAD0wAAAAAAAA"/>
              </a:ext>
            </a:extLst>
          </p:cNvSpPr>
          <p:nvPr>
            <p:ph type="title"/>
          </p:nvPr>
        </p:nvSpPr>
        <p:spPr>
          <a:xfrm>
            <a:off x="1240790" y="0"/>
            <a:ext cx="6457950" cy="6457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  <a:defRPr lang="en-us" sz="3000" cap="none"/>
            </a:pPr>
            <a:r>
              <a:t>Решение - vrf-leak на бордере!</a:t>
            </a:r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/EWz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/wyI9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P4IAADmAwAABy8AAA4fAAAA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461770" y="633730"/>
            <a:ext cx="6182995" cy="441452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EwMAAAAAAAB+NwAAuQMAAAAAAAAmAAAACAAAAAEAAAAAAAAA"/>
              </a:ext>
            </a:extLst>
          </p:cNvSpPr>
          <p:nvPr>
            <p:ph type="title"/>
          </p:nvPr>
        </p:nvSpPr>
        <p:spPr>
          <a:xfrm>
            <a:off x="499745" y="0"/>
            <a:ext cx="8521065" cy="605155"/>
          </a:xfrm>
        </p:spPr>
        <p:txBody>
          <a:bodyPr/>
          <a:lstStyle/>
          <a:p>
            <a:pPr/>
            <a:r>
              <a:t>Анонсы маршрутов</a:t>
            </a:r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/EWz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O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BIIAABhBAAA1ywAAKQf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311910" y="711835"/>
            <a:ext cx="5977255" cy="443166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FAMAAGQAAAB/NwAA/AMAAAAAAAAmAAAACAAAAAEAAAAAAAAA"/>
              </a:ext>
            </a:extLst>
          </p:cNvSpPr>
          <p:nvPr>
            <p:ph type="title"/>
          </p:nvPr>
        </p:nvSpPr>
        <p:spPr>
          <a:xfrm>
            <a:off x="500380" y="63500"/>
            <a:ext cx="8521065" cy="584200"/>
          </a:xfrm>
        </p:spPr>
        <p:txBody>
          <a:bodyPr/>
          <a:lstStyle/>
          <a:p>
            <a:pPr/>
            <a:r>
              <a:t>Трафик</a:t>
            </a:r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/EWz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BIJAAAdBAAAfCwAAKQf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474470" y="668655"/>
            <a:ext cx="5756910" cy="447484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8;p99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FAMAAAkCAAB/NwAAxwg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400" cap="none"/>
              <a:t>Выводы</a:t>
            </a:r>
            <a:endParaRPr sz="3000" cap="none"/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 sz="3000" cap="none"/>
          </a:p>
        </p:txBody>
      </p:sp>
      <p:graphicFrame>
        <p:nvGraphicFramePr>
          <p:cNvPr id="3" name=""/>
          <p:cNvGraphicFramePr>
            <a:graphicFrameLocks noGrp="1"/>
          </p:cNvGraphicFramePr>
          <p:nvPr/>
        </p:nvGraphicFramePr>
        <p:xfrm>
          <a:off x="952500" y="1718310"/>
          <a:ext cx="7239000" cy="278511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89585"/>
                <a:gridCol w="6749415"/>
              </a:tblGrid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1.</a:t>
                      </a: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Да, удалось, но думаю можно улучшить.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2.</a:t>
                      </a: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Продумать рабочую схему с двумя файрволами.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3.</a:t>
                      </a: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Проект занял три недели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4.</a:t>
                      </a:r>
                      <a:endParaRPr lang="ru-ru"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Очень полезным полезным, на 10-ку!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5.</a:t>
                      </a:r>
                      <a:endParaRPr lang="ru-ru"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Вероятно не 100% понимаю работу import/export в VRF.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6.</a:t>
                      </a:r>
                      <a:endParaRPr lang="ru-ru"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 Необходимо проработать работу с vPC, как в целевой схеме.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381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447;p100"/>
          <p:cNvPicPr>
            <a:extLst>
              <a:ext uri="smNativeData">
                <pr:smNativeData xmlns:pr="smNativeData" xmlns="smNativeData" val="SMDATA_17_/EWz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PwQAAAAAAAAAAAAAsAsAAAAAAABkAAAAZAAAAAAAAAAjAAAABAAAAGQAAAAXAAAAFAAAAAAAAAAAAAAA/38AAP9/AAAAAAAACQAAAAQAAABSFxx8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Ij///8AAAAAaTkAAKQfAAAQAAAAJgAAAAgAAAD//////////w=="/>
              </a:ext>
            </a:extLst>
          </p:cNvPicPr>
          <p:nvPr/>
        </p:nvPicPr>
        <p:blipFill>
          <a:blip r:embed="rId3"/>
          <a:srcRect l="10870" t="0" r="0" b="29920"/>
          <a:stretch>
            <a:fillRect/>
          </a:stretch>
        </p:blipFill>
        <p:spPr>
          <a:xfrm>
            <a:off x="-76200" y="0"/>
            <a:ext cx="9408795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448;p100"/>
          <p:cNvSpPr>
            <a:extLst>
              <a:ext uri="smNativeData">
                <pr:smNativeData xmlns:pr="smNativeData" xmlns="smNativeData" val="SMDATA_15_/EWz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YgIAAFkLAAAJMQAA5Q8AABAgAAAmAAAACAAAAP//////////"/>
              </a:ext>
            </a:extLst>
          </p:cNvSpPr>
          <p:nvPr/>
        </p:nvSpPr>
        <p:spPr>
          <a:xfrm>
            <a:off x="387350" y="1844675"/>
            <a:ext cx="7583805" cy="7391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cap="none">
                <a:solidFill>
                  <a:srgbClr val="FFFFFF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Вопросы и рекомендации</a:t>
            </a:r>
            <a:endParaRPr sz="4500" b="1" cap="none">
              <a:solidFill>
                <a:srgbClr val="FFFFFF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4" name="Google Shape;449;p100"/>
          <p:cNvSpPr>
            <a:extLst>
              <a:ext uri="smNativeData">
                <pr:smNativeData xmlns:pr="smNativeData" xmlns="smNativeData" val="SMDATA_15_/EWz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QG+Q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eQcAANYSAABUEwAAZBUAABAgAAAmAAAACAAAAP//////////"/>
              </a:ext>
            </a:extLst>
          </p:cNvSpPr>
          <p:nvPr/>
        </p:nvSpPr>
        <p:spPr>
          <a:xfrm>
            <a:off x="1214755" y="3061970"/>
            <a:ext cx="1927225" cy="415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cap="none">
                <a:solidFill>
                  <a:srgbClr val="FFFFFF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если есть вопросы</a:t>
            </a:r>
            <a:endParaRPr sz="1500" cap="none">
              <a:solidFill>
                <a:srgbClr val="FFFFFF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5" name="Google Shape;450;p100"/>
          <p:cNvSpPr>
            <a:extLst>
              <a:ext uri="smNativeData">
                <pr:smNativeData xmlns:pr="smNativeData" xmlns="smNativeData" val="SMDATA_15_/EWz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XB4AANYSAACPKwAAZBUAABAgAAAmAAAACAAAAP//////////"/>
              </a:ext>
            </a:extLst>
          </p:cNvSpPr>
          <p:nvPr/>
        </p:nvSpPr>
        <p:spPr>
          <a:xfrm>
            <a:off x="4935220" y="3061970"/>
            <a:ext cx="2145665" cy="415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cap="none">
                <a:solidFill>
                  <a:srgbClr val="FFFFFF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если вопросов нет</a:t>
            </a:r>
            <a:endParaRPr sz="1500" cap="none">
              <a:solidFill>
                <a:srgbClr val="FFFFFF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6" name="Google Shape;451;p100"/>
          <p:cNvSpPr>
            <a:extLst>
              <a:ext uri="smNativeData">
                <pr:smNativeData xmlns:pr="smNativeData" xmlns="smNativeData" val="SMDATA_15_/EWz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cwQAAIMRAAB5BwAAuBYAABAgAAAmAAAACAAAAP//////////"/>
              </a:ext>
            </a:extLst>
          </p:cNvSpPr>
          <p:nvPr/>
        </p:nvSpPr>
        <p:spPr>
          <a:xfrm>
            <a:off x="723265" y="2846705"/>
            <a:ext cx="491490" cy="8464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300" cap="none">
                <a:solidFill>
                  <a:srgbClr val="FFFFFF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+</a:t>
            </a:r>
            <a:endParaRPr sz="4300" cap="none">
              <a:solidFill>
                <a:srgbClr val="FFFFFF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7" name="Google Shape;452;p100"/>
          <p:cNvSpPr>
            <a:extLst>
              <a:ext uri="smNativeData">
                <pr:smNativeData xmlns:pr="smNativeData" xmlns="smNativeData" val="SMDATA_15_/EWz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VRsAAIMRAABcHgAAuBYAABAgAAAmAAAACAAAAP//////////"/>
              </a:ext>
            </a:extLst>
          </p:cNvSpPr>
          <p:nvPr/>
        </p:nvSpPr>
        <p:spPr>
          <a:xfrm>
            <a:off x="4443095" y="2846705"/>
            <a:ext cx="492125" cy="8464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300" cap="none">
                <a:solidFill>
                  <a:srgbClr val="FFFFFF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– </a:t>
            </a:r>
            <a:endParaRPr sz="4300" cap="none">
              <a:solidFill>
                <a:srgbClr val="FFFFFF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460;p101"/>
          <p:cNvPicPr>
            <a:extLst>
              <a:ext uri="smNativeData">
                <pr:smNativeData xmlns:pr="smNativeData" xmlns="smNativeData" val="SMDATA_17_/EWz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CUCAAAAAAAAHw8AAAAAAABkAAAAZAAAAAAAAAAjAAAABAAAAGQAAAAXAAAAFAAAAAAAAAAAAAAA/38AAP9/AAAAAAAACQAAAAQAAABZWMi1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Ij///8AAAAAQDgAAKQfAAAQAAAAJgAAAAgAAAD//////////w=="/>
              </a:ext>
            </a:extLst>
          </p:cNvPicPr>
          <p:nvPr/>
        </p:nvPicPr>
        <p:blipFill>
          <a:blip r:embed="rId3"/>
          <a:srcRect l="0" t="5490" r="0" b="38710"/>
          <a:stretch>
            <a:fillRect/>
          </a:stretch>
        </p:blipFill>
        <p:spPr>
          <a:xfrm>
            <a:off x="-76200" y="0"/>
            <a:ext cx="92202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461;p101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3wMAAOMLAAC/MAAA7BcAABAAAAAmAAAACAAAAD2wAAAAAAAA"/>
              </a:ext>
            </a:extLst>
          </p:cNvSpPr>
          <p:nvPr>
            <p:ph type="title"/>
          </p:nvPr>
        </p:nvSpPr>
        <p:spPr>
          <a:xfrm>
            <a:off x="629285" y="1932305"/>
            <a:ext cx="7294880" cy="19564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100" b="1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2pPr>
            <a:lvl3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3pPr>
            <a:lvl4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4pPr>
            <a:lvl5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5pPr>
            <a:lvl6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6pPr>
            <a:lvl7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7pPr>
            <a:lvl8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8pPr>
            <a:lvl9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cap="none">
                <a:solidFill>
                  <a:srgbClr val="FFFFFF"/>
                </a:solidFill>
              </a:rPr>
              <a:t>Спасибо за внимание!</a:t>
            </a:r>
            <a:endParaRPr sz="5000" cap="none">
              <a:solidFill>
                <a:srgbClr val="FFFFFF"/>
              </a:solidFill>
            </a:endParaRPr>
          </a:p>
        </p:txBody>
      </p:sp>
      <p:pic>
        <p:nvPicPr>
          <p:cNvPr id="4" name="Google Shape;462;p101"/>
          <p:cNvPicPr>
            <a:extLst>
              <a:ext uri="smNativeData">
                <pr:smNativeData xmlns:pr="smNativeData" xmlns="smNativeData" val="SMDATA_17_/EWz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DPsfMu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BQtAADyCQAAvzAAAJ0N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7327900" y="1616710"/>
            <a:ext cx="596265" cy="59626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9;p94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FAMAAA0FAAC3NwAA/ggAABAAAAAmAAAACAAAAD0wAAAAAAAA"/>
              </a:ext>
            </a:extLst>
          </p:cNvSpPr>
          <p:nvPr>
            <p:ph type="title"/>
          </p:nvPr>
        </p:nvSpPr>
        <p:spPr>
          <a:xfrm>
            <a:off x="500380" y="821055"/>
            <a:ext cx="8556625" cy="64071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cap="none"/>
              <a:t>Защита проекта</a:t>
            </a:r>
            <a:endParaRPr sz="3000" cap="none"/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Прямоугольник1"/>
          <p:cNvSpPr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bwsAALoKAAA0IgAAEQ0AABAAAAAmAAAACAAAAP//////////"/>
              </a:ext>
            </a:extLst>
          </p:cNvSpPr>
          <p:nvPr/>
        </p:nvSpPr>
        <p:spPr>
          <a:xfrm>
            <a:off x="1858645" y="1743710"/>
            <a:ext cx="3701415" cy="3803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cap="none">
                <a:solidFill>
                  <a:srgbClr val="9857F3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Алексей Механошин</a:t>
            </a:r>
            <a:endParaRPr sz="2300" b="1" cap="none">
              <a:solidFill>
                <a:srgbClr val="9857F3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4" name="Google Shape;392;p94"/>
          <p:cNvSpPr>
            <a:extLst>
              <a:ext uri="smNativeData">
                <pr:smNativeData xmlns:pr="smNativeData" xmlns="smNativeData" val="SMDATA_15_/EWz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Nod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IRMAAGEYAACdNgAA/hoAABAgAAAmAAAACAAAAP//////////"/>
              </a:ext>
            </a:extLst>
          </p:cNvSpPr>
          <p:nvPr/>
        </p:nvSpPr>
        <p:spPr>
          <a:xfrm>
            <a:off x="3109595" y="3963035"/>
            <a:ext cx="5768340" cy="4248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cap="none">
                <a:latin typeface="Roboto Medium" pitchFamily="0" charset="0"/>
                <a:ea typeface="Roboto Medium" pitchFamily="0" charset="0"/>
                <a:cs typeface="Roboto Medium" pitchFamily="0" charset="0"/>
              </a:rPr>
              <a:t>Сетевые специалисты</a:t>
            </a:r>
            <a:r>
              <a:rPr lang="en-us" sz="1300" cap="none">
                <a:latin typeface="Roboto Medium" pitchFamily="0" charset="0"/>
                <a:ea typeface="Roboto Medium" pitchFamily="0" charset="0"/>
                <a:cs typeface="Roboto Medium" pitchFamily="0" charset="0"/>
              </a:rPr>
              <a:t>, </a:t>
            </a:r>
            <a:r>
              <a:rPr lang="ru-ru" sz="1300" cap="none">
                <a:latin typeface="Roboto Medium" pitchFamily="0" charset="0"/>
                <a:ea typeface="Roboto Medium" pitchFamily="0" charset="0"/>
                <a:cs typeface="Roboto Medium" pitchFamily="0" charset="0"/>
              </a:rPr>
              <a:t>горящие желанием реализовать данный проект</a:t>
            </a:r>
            <a:endParaRPr sz="1300" cap="none">
              <a:latin typeface="Roboto Medium" pitchFamily="0" charset="0"/>
              <a:ea typeface="Roboto Medium" pitchFamily="0" charset="0"/>
              <a:cs typeface="Roboto Medium" pitchFamily="0" charset="0"/>
            </a:endParaRPr>
          </a:p>
        </p:txBody>
      </p:sp>
      <p:sp>
        <p:nvSpPr>
          <p:cNvPr id="5" name="Google Shape;391;p94"/>
          <p:cNvSpPr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d7df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cBMAAOYQAAA1KgAANhMAABAAAAAmAAAACAAAAP//////////"/>
              </a:ext>
            </a:extLst>
          </p:cNvSpPr>
          <p:nvPr/>
        </p:nvSpPr>
        <p:spPr>
          <a:xfrm>
            <a:off x="3159760" y="2747010"/>
            <a:ext cx="3701415" cy="3759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cap="none">
                <a:solidFill>
                  <a:srgbClr val="9857F3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Александр Подлеснов</a:t>
            </a:r>
            <a:endParaRPr sz="2300" b="1" cap="none">
              <a:solidFill>
                <a:srgbClr val="9857F3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pic>
        <p:nvPicPr>
          <p:cNvPr id="6" name="Изображение1"/>
          <p:cNvPicPr>
            <a:picLocks noChangeAspect="1"/>
            <a:extLst>
              <a:ext uri="smNativeData">
                <pr:smNativeData xmlns:pr="smNativeData" xmlns="smNativeData" val="SMDATA_17_/EWz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CAgIC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D8CAACLCQAAuQoAANkU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365125" y="1551305"/>
            <a:ext cx="1377950" cy="183769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Изображение2"/>
          <p:cNvPicPr>
            <a:picLocks noChangeAspect="1"/>
            <a:extLst>
              <a:ext uri="smNativeData">
                <pr:smNativeData xmlns:pr="smNativeData" xmlns="smNativeData" val="SMDATA_17_/EWz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F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IcJAACzDwAAxxIAAAod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1548765" y="2552065"/>
            <a:ext cx="1503680" cy="21685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97;p95"/>
          <p:cNvSpPr>
            <a:spLocks noGrp="1" noChangeArrowheads="1"/>
            <a:extLst>
              <a:ext uri="smNativeData">
                <pr:smNativeData xmlns:pr="smNativeData" xmlns="smNativeData" val="SMDATA_15_/EWz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UAMAACYCAAC6NwAAOAYAABAgAAAmAAAACAAAAD0wAAAAAAAA"/>
              </a:ext>
            </a:extLst>
          </p:cNvSpPr>
          <p:nvPr>
            <p:ph type="title"/>
          </p:nvPr>
        </p:nvSpPr>
        <p:spPr>
          <a:xfrm>
            <a:off x="538480" y="349250"/>
            <a:ext cx="8520430" cy="66167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/>
              <a:t>План защиты</a:t>
            </a:r>
            <a:endParaRPr lang="ru-ru" cap="none"/>
          </a:p>
        </p:txBody>
      </p:sp>
      <p:sp>
        <p:nvSpPr>
          <p:cNvPr id="3" name="Google Shape;398;p95"/>
          <p:cNvSpPr>
            <a:extLst>
              <a:ext uri="smNativeData">
                <pr:smNativeData xmlns:pr="smNativeData" xmlns="smNativeData" val="SMDATA_15_/EWz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F8AYAA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AAcAAC0JAADTGwAAfQsAABAAAAAmAAAACAAAAP//////////"/>
              </a:ext>
            </a:extLst>
          </p:cNvSpPr>
          <p:nvPr/>
        </p:nvSpPr>
        <p:spPr>
          <a:xfrm>
            <a:off x="1137920" y="1491615"/>
            <a:ext cx="3385185" cy="37592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>
                <a:latin typeface="Roboto" pitchFamily="0" charset="0"/>
                <a:ea typeface="Roboto" pitchFamily="0" charset="0"/>
                <a:cs typeface="Roboto" pitchFamily="0" charset="0"/>
              </a:rPr>
              <a:t>Цель и задачи проекта</a:t>
            </a: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4" name="Google Shape;399;p95"/>
          <p:cNvSpPr>
            <a:extLst>
              <a:ext uri="smNativeData">
                <pr:smNativeData xmlns:pr="smNativeData" xmlns="smNativeData" val="SMDATA_15_/EWz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OV7j/8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AAcAAL4MAADTGwAADw8AABAAAAAmAAAACAAAAP//////////"/>
              </a:ext>
            </a:extLst>
          </p:cNvSpPr>
          <p:nvPr/>
        </p:nvSpPr>
        <p:spPr>
          <a:xfrm>
            <a:off x="1137920" y="2071370"/>
            <a:ext cx="3385185" cy="376555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>
                <a:latin typeface="Roboto" pitchFamily="0" charset="0"/>
                <a:ea typeface="Roboto" pitchFamily="0" charset="0"/>
                <a:cs typeface="Roboto" pitchFamily="0" charset="0"/>
              </a:rPr>
              <a:t>Какие технологии использовались</a:t>
            </a: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5" name="Google Shape;400;p95"/>
          <p:cNvSpPr>
            <a:extLst>
              <a:ext uri="smNativeData">
                <pr:smNativeData xmlns:pr="smNativeData" xmlns="smNativeData" val="SMDATA_15_/EWz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ONiaf8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AAcAAFAQAADTGwAAoBIAABAAAAAmAAAACAAAAP//////////"/>
              </a:ext>
            </a:extLst>
          </p:cNvSpPr>
          <p:nvPr/>
        </p:nvSpPr>
        <p:spPr>
          <a:xfrm>
            <a:off x="1137920" y="2651760"/>
            <a:ext cx="3385185" cy="37592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>
                <a:latin typeface="Roboto" pitchFamily="0" charset="0"/>
                <a:ea typeface="Roboto" pitchFamily="0" charset="0"/>
                <a:cs typeface="Roboto" pitchFamily="0" charset="0"/>
              </a:rPr>
              <a:t>Что получилось</a:t>
            </a: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6" name="Google Shape;401;p95"/>
          <p:cNvSpPr>
            <a:extLst>
              <a:ext uri="smNativeData">
                <pr:smNativeData xmlns:pr="smNativeData" xmlns="smNativeData" val="SMDATA_15_/EWz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F8AYAA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AAcAAPgTAADTGwAASRYAABAAAAAmAAAACAAAAP//////////"/>
              </a:ext>
            </a:extLst>
          </p:cNvSpPr>
          <p:nvPr/>
        </p:nvSpPr>
        <p:spPr>
          <a:xfrm>
            <a:off x="1137920" y="3246120"/>
            <a:ext cx="3385185" cy="376555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>
                <a:latin typeface="Roboto" pitchFamily="0" charset="0"/>
                <a:ea typeface="Roboto" pitchFamily="0" charset="0"/>
                <a:cs typeface="Roboto" pitchFamily="0" charset="0"/>
              </a:rPr>
              <a:t>Выводы</a:t>
            </a: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cxnSp>
        <p:nvCxnSpPr>
          <p:cNvPr id="7" name="Google Shape;402;p95"/>
          <p:cNvCxnSpPr>
            <a:stCxn id="3" idx="1"/>
            <a:endCxn id="4" idx="1"/>
            <a:extLst>
              <a:ext uri="smNativeData">
                <pr:smNativeData xmlns:pr="smNativeData" xmlns="smNativeData" val="SMDATA_15_/EWzZxMAAAAlAAAADgAAAA0AAAAAkAAAAEgAAACQAAAASAAAAAAAAAAAAAAAAAAAAAEAAABQAAAAAAAAAADWiMAAAAAAAAAAAAAAAAAAAP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wAAAJhX8wAPAAAAAQAAACMAAAAjAAAAIwAAAB4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X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JhX8wB/f38AWVlZA8zMzADAwP8Af39/AAAAAAAAAAAAAAAAAAAAAAAAAAAAIQAAABgAAAAUAAAAAAcAAFUKAAAABwAA5w0AABAAAAAmAAAACAAAAP//////////"/>
              </a:ext>
            </a:extLst>
          </p:cNvCxnSpPr>
          <p:nvPr/>
        </p:nvCxnSpPr>
        <p:spPr>
          <a:xfrm>
            <a:off x="1137920" y="1679575"/>
            <a:ext cx="12700" cy="580390"/>
          </a:xfrm>
          <a:prstGeom prst="bentConnector3">
            <a:avLst>
              <a:gd name="adj1" fmla="val -39687500"/>
            </a:avLst>
          </a:prstGeom>
          <a:noFill/>
          <a:ln w="9525" cap="flat" cmpd="sng" algn="ctr">
            <a:solidFill>
              <a:srgbClr val="9857F3"/>
            </a:solidFill>
            <a:prstDash val="dash"/>
            <a:headEnd type="none"/>
            <a:tailEnd type="none"/>
          </a:ln>
          <a:effectLst/>
        </p:spPr>
      </p:cxnSp>
      <p:cxnSp>
        <p:nvCxnSpPr>
          <p:cNvPr id="8" name="Google Shape;403;p95"/>
          <p:cNvCxnSpPr>
            <a:stCxn id="4" idx="1"/>
            <a:endCxn id="5" idx="1"/>
            <a:extLst>
              <a:ext uri="smNativeData">
                <pr:smNativeData xmlns:pr="smNativeData" xmlns="smNativeData" val="SMDATA_15_/EWzZxMAAAAlAAAADgAAAA0AAAAAkAAAAEgAAACQAAAASAAAAAAAAAAAAAAAAAAAAAEAAABQAAAAAAAAAADWiMAAAAAAAAAAAAAAAAAAAP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wAAAJhX8wAPAAAAAQAAACMAAAAjAAAAIwAAAB4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JhX8wB/f38AWVlZA8zMzADAwP8Af39/AAAAAAAAAAAAAAAAAAAAAAAAAAAAIQAAABgAAAAUAAAAAAcAAOcNAAAABwAAeBEAABAAAAAmAAAACAAAAP//////////"/>
              </a:ext>
            </a:extLst>
          </p:cNvCxnSpPr>
          <p:nvPr/>
        </p:nvCxnSpPr>
        <p:spPr>
          <a:xfrm>
            <a:off x="1137920" y="2259965"/>
            <a:ext cx="12700" cy="579755"/>
          </a:xfrm>
          <a:prstGeom prst="bentConnector3">
            <a:avLst>
              <a:gd name="adj1" fmla="val -39687500"/>
            </a:avLst>
          </a:prstGeom>
          <a:noFill/>
          <a:ln w="9525" cap="flat" cmpd="sng" algn="ctr">
            <a:solidFill>
              <a:srgbClr val="9857F3"/>
            </a:solidFill>
            <a:prstDash val="dash"/>
            <a:headEnd type="none"/>
            <a:tailEnd type="none"/>
          </a:ln>
          <a:effectLst/>
        </p:spPr>
      </p:cxnSp>
      <p:cxnSp>
        <p:nvCxnSpPr>
          <p:cNvPr id="9" name="Google Shape;404;p95"/>
          <p:cNvCxnSpPr>
            <a:stCxn id="5" idx="1"/>
            <a:endCxn id="6" idx="1"/>
            <a:extLst>
              <a:ext uri="smNativeData">
                <pr:smNativeData xmlns:pr="smNativeData" xmlns="smNativeData" val="SMDATA_15_/EWzZxMAAAAlAAAADgAAAA0AAAAAkAAAAEgAAACQAAAASAAAAAAAAAAAAAAAAAAAAAEAAABQAAAAAAAAAADWiMAAAAAAAAAAAAAAAAAAAP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wAAAJhX8wAPAAAAAQAAACMAAAAjAAAAIwAAAB4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JhX8wB/f38AWVlZA8zMzADAwP8Af39/AAAAAAAAAAAAAAAAAAAAAAAAAAAAIQAAABgAAAAUAAAAAAcAAHgRAAAABwAAIRUAABAAAAAmAAAACAAAAP//////////"/>
              </a:ext>
            </a:extLst>
          </p:cNvCxnSpPr>
          <p:nvPr/>
        </p:nvCxnSpPr>
        <p:spPr>
          <a:xfrm>
            <a:off x="1137920" y="2839720"/>
            <a:ext cx="12700" cy="594995"/>
          </a:xfrm>
          <a:prstGeom prst="bentConnector3">
            <a:avLst>
              <a:gd name="adj1" fmla="val -39687500"/>
            </a:avLst>
          </a:prstGeom>
          <a:noFill/>
          <a:ln w="9525" cap="flat" cmpd="sng" algn="ctr">
            <a:solidFill>
              <a:srgbClr val="9857F3"/>
            </a:solidFill>
            <a:prstDash val="dash"/>
            <a:headEnd type="none"/>
            <a:tailEnd type="none"/>
          </a:ln>
          <a:effectLst/>
        </p:spPr>
      </p:cxnSp>
      <p:cxnSp>
        <p:nvCxnSpPr>
          <p:cNvPr id="10" name="Google Shape;405;p95"/>
          <p:cNvCxnSpPr>
            <a:stCxn id="6" idx="1"/>
            <a:endCxn id="11" idx="1"/>
            <a:extLst>
              <a:ext uri="smNativeData">
                <pr:smNativeData xmlns:pr="smNativeData" xmlns="smNativeData" val="SMDATA_15_/EWzZxMAAAAlAAAADgAAAA0AAAAAkAAAAEgAAACQAAAASAAAAAAAAAAAAAAAAAAAAAEAAABQAAAAAAAAAADWiMAAAAAAAAAAAAAAAAAAAP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wAAAJhX8wAPAAAAAQAAACMAAAAjAAAAIwAAAB4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JhX8wB/f38AWVlZA8zMzADAwP8Af39/AAAAAAAAAAAAAAAAAAAAAAAAAAAAIQAAABgAAAAUAAAAAAcAACEVAAAABwAAXhgAABAAAAAmAAAACAAAAP//////////"/>
              </a:ext>
            </a:extLst>
          </p:cNvCxnSpPr>
          <p:nvPr/>
        </p:nvCxnSpPr>
        <p:spPr>
          <a:xfrm>
            <a:off x="1137920" y="3434715"/>
            <a:ext cx="12700" cy="526415"/>
          </a:xfrm>
          <a:prstGeom prst="bentConnector3">
            <a:avLst>
              <a:gd name="adj1" fmla="val -39687500"/>
            </a:avLst>
          </a:prstGeom>
          <a:noFill/>
          <a:ln w="9525" cap="flat" cmpd="sng" algn="ctr">
            <a:solidFill>
              <a:srgbClr val="9857F3"/>
            </a:solidFill>
            <a:prstDash val="dash"/>
            <a:headEnd type="none"/>
            <a:tailEnd type="none"/>
          </a:ln>
          <a:effectLst/>
        </p:spPr>
      </p:cxnSp>
      <p:sp>
        <p:nvSpPr>
          <p:cNvPr id="11" name="Google Shape;406;p95"/>
          <p:cNvSpPr>
            <a:extLst>
              <a:ext uri="smNativeData">
                <pr:smNativeData xmlns:pr="smNativeData" xmlns="smNativeData" val="SMDATA_15_/EWz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OR1hf8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AAcAADYXAADTGwAAhhkAABAAAAAmAAAACAAAAP//////////"/>
              </a:ext>
            </a:extLst>
          </p:cNvSpPr>
          <p:nvPr/>
        </p:nvSpPr>
        <p:spPr>
          <a:xfrm>
            <a:off x="1137920" y="3773170"/>
            <a:ext cx="3385185" cy="37592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>
                <a:latin typeface="Roboto" pitchFamily="0" charset="0"/>
                <a:ea typeface="Roboto" pitchFamily="0" charset="0"/>
                <a:cs typeface="Roboto" pitchFamily="0" charset="0"/>
              </a:rPr>
              <a:t>Вопросы и рекомендации</a:t>
            </a: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1;p96"/>
          <p:cNvSpPr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cwMAAAACAADdNwAACQoAABAAAAAmAAAACAAAAP//////////"/>
              </a:ext>
            </a:extLst>
          </p:cNvSpPr>
          <p:nvPr/>
        </p:nvSpPr>
        <p:spPr>
          <a:xfrm>
            <a:off x="560705" y="325120"/>
            <a:ext cx="8520430" cy="13061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cap="none">
                <a:latin typeface="Roboto" pitchFamily="0" charset="0"/>
                <a:ea typeface="Roboto" pitchFamily="0" charset="0"/>
                <a:cs typeface="Roboto" pitchFamily="0" charset="0"/>
              </a:rPr>
              <a:t>Цель и задачи проекта</a:t>
            </a:r>
            <a:endParaRPr sz="3000" b="1"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graphicFrame>
        <p:nvGraphicFramePr>
          <p:cNvPr id="3" name=""/>
          <p:cNvGraphicFramePr>
            <a:graphicFrameLocks noGrp="1"/>
          </p:cNvGraphicFramePr>
          <p:nvPr/>
        </p:nvGraphicFramePr>
        <p:xfrm>
          <a:off x="994410" y="2292350"/>
          <a:ext cx="6676390" cy="340741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69265"/>
                <a:gridCol w="6207125"/>
              </a:tblGrid>
              <a:tr h="91821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Задачи</a:t>
                      </a:r>
                      <a:r>
                        <a:rPr lang="en-us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:</a:t>
                      </a:r>
                      <a:endParaRPr lang="ru-ru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  <a:p>
                      <a:pPr marL="285750" marR="0" indent="-28575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itchFamily="0" charset="0"/>
                        <a:buChar char="Ø"/>
                      </a:pPr>
                      <a:r>
                        <a:rPr lang="ru-ru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Получить требования.</a:t>
                      </a:r>
                      <a:endParaRPr lang="ru-ru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  <a:p>
                      <a:pPr marL="285750" marR="0" indent="-28575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itchFamily="0" charset="0"/>
                        <a:buChar char="Ø"/>
                      </a:pPr>
                      <a:r>
                        <a:rPr lang="ru-ru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Провести анализ и выбрать технологии</a:t>
                      </a:r>
                      <a:endParaRPr lang="ru-ru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  <a:p>
                      <a:pPr marL="285750" marR="0" indent="-28575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itchFamily="0" charset="0"/>
                        <a:buChar char="Ø"/>
                      </a:pPr>
                      <a:r>
                        <a:rPr lang="ru-ru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Разработать схему сети ЦОДа</a:t>
                      </a:r>
                      <a:endParaRPr lang="ru-ru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  <a:p>
                      <a:pPr marL="285750" marR="0" indent="-28575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itchFamily="0" charset="0"/>
                        <a:buChar char="Ø"/>
                      </a:pPr>
                      <a:r>
                        <a:rPr lang="ru-ru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Реализовать в лабораторных  условиях предоставленную схему с выбранными технологиями. </a:t>
                      </a:r>
                      <a:endParaRPr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918210"/>
                  </a:ext>
                </a:extLst>
              </a:tr>
              <a:tr h="239395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239395"/>
                  </a:ext>
                </a:extLst>
              </a:tr>
              <a:tr h="239395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239395"/>
                  </a:ext>
                </a:extLst>
              </a:tr>
              <a:tr h="239395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239395"/>
                  </a:ext>
                </a:extLst>
              </a:tr>
              <a:tr h="24892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248920"/>
                  </a:ext>
                </a:extLst>
              </a:tr>
            </a:tbl>
          </a:graphicData>
        </a:graphic>
      </p:graphicFrame>
      <p:sp>
        <p:nvSpPr>
          <p:cNvPr id="4" name="Google Shape;413;p96"/>
          <p:cNvSpPr>
            <a:extLst>
              <a:ext uri="smNativeData">
                <pr:smNativeData xmlns:pr="smNativeData" xmlns="smNativeData" val="SMDATA_15_/EWz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Oukmf8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BAoAAIcIAAA8LgAAmgwAABAAAAAmAAAACAAAAP//////////"/>
              </a:ext>
            </a:extLst>
          </p:cNvSpPr>
          <p:nvPr/>
        </p:nvSpPr>
        <p:spPr>
          <a:xfrm>
            <a:off x="1628140" y="1386205"/>
            <a:ext cx="5887720" cy="662305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/>
            <a:r>
              <a:rPr lang="ru-ru" sz="1500" cap="none">
                <a:latin typeface="Roboto Medium" pitchFamily="0" charset="0"/>
                <a:ea typeface="Roboto Medium" pitchFamily="0" charset="0"/>
                <a:cs typeface="Roboto Medium" pitchFamily="0" charset="0"/>
              </a:rPr>
              <a:t>Цель проекта: </a:t>
            </a:r>
            <a:r>
              <a:rPr lang="ru-ru" sz="1600" cap="none">
                <a:latin typeface="Helvetica Neue" pitchFamily="0" charset="0"/>
                <a:ea typeface="Roboto Medium" pitchFamily="0" charset="0"/>
                <a:cs typeface="Roboto Medium" pitchFamily="0" charset="0"/>
              </a:rPr>
              <a:t>м</a:t>
            </a:r>
            <a:r>
              <a:rPr lang="ru-ru" sz="1600" cap="none">
                <a:latin typeface="Helvetica Neue" pitchFamily="0" charset="0"/>
                <a:ea typeface="Arial" pitchFamily="2" charset="-52"/>
                <a:cs typeface="Arial" pitchFamily="2" charset="-52"/>
              </a:rPr>
              <a:t>одернизация ядра сети ЦОД с переходом на </a:t>
            </a:r>
            <a:r>
              <a:rPr lang="en-us" sz="1600" cap="none">
                <a:latin typeface="Helvetica Neue" pitchFamily="0" charset="0"/>
                <a:ea typeface="Arial" pitchFamily="2" charset="-52"/>
                <a:cs typeface="Arial" pitchFamily="2" charset="-52"/>
              </a:rPr>
              <a:t>VXLAN</a:t>
            </a:r>
            <a:endParaRPr lang="en-us" sz="1600" cap="none">
              <a:latin typeface="Helvetica Neue" pitchFamily="0" charset="0"/>
              <a:ea typeface="Arial" pitchFamily="2" charset="-52"/>
              <a:cs typeface="Arial" pitchFamily="2" charset="-5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1;p97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ZERv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FAMAAAkCAAB/NwAAxwg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cap="none"/>
              <a:t>Какие технологии использовались</a:t>
            </a:r>
            <a:endParaRPr sz="3000" cap="none"/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 sz="3000" cap="none"/>
          </a:p>
        </p:txBody>
      </p:sp>
      <p:graphicFrame>
        <p:nvGraphicFramePr>
          <p:cNvPr id="3" name=""/>
          <p:cNvGraphicFramePr>
            <a:graphicFrameLocks noGrp="1"/>
          </p:cNvGraphicFramePr>
          <p:nvPr/>
        </p:nvGraphicFramePr>
        <p:xfrm>
          <a:off x="952500" y="1898015"/>
          <a:ext cx="7239000" cy="26022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89585"/>
                <a:gridCol w="6749415"/>
              </a:tblGrid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1.</a:t>
                      </a: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Геораспределенная отказоустойчивая инфраструктура</a:t>
                      </a:r>
                      <a:endParaRPr sz="1600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2.</a:t>
                      </a: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Использование МСЭ с возможностью бесшовного переключения трафика</a:t>
                      </a:r>
                      <a:endParaRPr sz="1600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3</a:t>
                      </a:r>
                      <a:r>
                        <a:rPr lang="ru-ru" sz="1600" b="1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.</a:t>
                      </a:r>
                      <a:endParaRPr sz="1600" b="1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Технологии</a:t>
                      </a:r>
                      <a:r>
                        <a:rPr lang="en-us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 </a:t>
                      </a:r>
                      <a:r>
                        <a:rPr lang="ru-ru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и протоколы: </a:t>
                      </a:r>
                      <a:r>
                        <a:rPr lang="en-us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vPC, VxLAN, BGP</a:t>
                      </a:r>
                      <a:r>
                        <a:rPr lang="ru-ru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, e</a:t>
                      </a:r>
                      <a:r>
                        <a:rPr lang="en-us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VPN, MultiSite</a:t>
                      </a:r>
                      <a:endParaRPr sz="1600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802108" type="min" val="381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5"/>
          <p:cNvPicPr>
            <a:picLocks noChangeAspect="1"/>
            <a:extLst>
              <a:ext uri="smNativeData">
                <pr:smNativeData xmlns:pr="smNativeData" xmlns="smNativeData" val="SMDATA_17_/EWzZxMAAAAlAAAAEQAAAC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OYRAADUAAAA/TQAANAe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2909570" y="134620"/>
            <a:ext cx="5704205" cy="487426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430;p98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RPV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NgsAAB0AAAAOHgAAFwQAABAAAAAmAAAACAAAAD0wAAAAAAAA"/>
              </a:ext>
            </a:extLst>
          </p:cNvSpPr>
          <p:nvPr>
            <p:ph type="title"/>
          </p:nvPr>
        </p:nvSpPr>
        <p:spPr>
          <a:xfrm>
            <a:off x="1822450" y="18415"/>
            <a:ext cx="3063240" cy="64643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cap="none"/>
              <a:t>Целевая схема</a:t>
            </a:r>
            <a:endParaRPr sz="300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2"/>
          <p:cNvPicPr>
            <a:picLocks noChangeAspect="1"/>
            <a:extLst>
              <a:ext uri="smNativeData">
                <pr:smNativeData xmlns:pr="smNativeData" xmlns="smNativeData" val="SMDATA_17_/EWzZxMAAAAlAAAAEQAAAC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PIJAADEAAAA7zcAALEe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616710" y="124460"/>
            <a:ext cx="7475855" cy="48647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430;p98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mEdv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CREAAMQAAADiIwAAvgQAABAAAAAmAAAACAAAAD0wAAAAAAAA"/>
              </a:ext>
            </a:extLst>
          </p:cNvSpPr>
          <p:nvPr>
            <p:ph type="title"/>
          </p:nvPr>
        </p:nvSpPr>
        <p:spPr>
          <a:xfrm>
            <a:off x="2769235" y="124460"/>
            <a:ext cx="3063875" cy="64643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cap="none"/>
              <a:t>GNS3 </a:t>
            </a:r>
            <a:r>
              <a:rPr lang="ru-ru" sz="3000" cap="none"/>
              <a:t>лаба</a:t>
            </a:r>
            <a:endParaRPr lang="ru-ru" sz="300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2"/>
          <p:cNvPicPr>
            <a:picLocks noChangeAspect="1"/>
            <a:extLst>
              <a:ext uri="smNativeData">
                <pr:smNativeData xmlns:pr="smNativeData" xmlns="smNativeData" val="SMDATA_17_/EWzZxMAAAAlAAAAEQAAAC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C5sHzf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LQLAAAWAwAA6TQAAEYf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902460" y="501650"/>
            <a:ext cx="6698615" cy="458216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430;p98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JxQAAF4AAAD/JgAAVwQAABAAAAAmAAAACAAAAD0wAAAAAAAA"/>
              </a:ext>
            </a:extLst>
          </p:cNvSpPr>
          <p:nvPr>
            <p:ph type="title"/>
          </p:nvPr>
        </p:nvSpPr>
        <p:spPr>
          <a:xfrm>
            <a:off x="3275965" y="59690"/>
            <a:ext cx="3063240" cy="6457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cap="none"/>
              <a:t>First problem</a:t>
            </a:r>
            <a:endParaRPr lang="ru-ru" sz="300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0;p98"/>
          <p:cNvSpPr>
            <a:spLocks noGrp="1" noChangeArrowheads="1"/>
            <a:extLst>
              <a:ext uri="smNativeData">
                <pr:smNativeData xmlns:pr="smNativeData" xmlns="smNativeData" val="SMDATA_15_/EWz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ogcAAAAAAABcLwAA+QMAABAAAAAmAAAACAAAAD0wAAAAAAAA"/>
              </a:ext>
            </a:extLst>
          </p:cNvSpPr>
          <p:nvPr>
            <p:ph type="title"/>
          </p:nvPr>
        </p:nvSpPr>
        <p:spPr>
          <a:xfrm>
            <a:off x="1240790" y="0"/>
            <a:ext cx="6457950" cy="6457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cap="none"/>
              <a:t>Попытка решения 1</a:t>
            </a:r>
            <a:endParaRPr lang="ru-ru" sz="3000" cap="none"/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/EWz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E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KkIAAA4BAAAaTEAADUf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407795" y="685800"/>
            <a:ext cx="6624320" cy="438721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EEEEEE"/>
      </a:dk2>
      <a:lt2>
        <a:srgbClr val="595959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EEEEEE"/>
        </a:dk2>
        <a:lt2>
          <a:srgbClr val="595959"/>
        </a:lt2>
        <a:accent1>
          <a:srgbClr val="4285F4"/>
        </a:accent1>
        <a:accent2>
          <a:srgbClr val="212121"/>
        </a:accent2>
        <a:accent3>
          <a:srgbClr val="78909C"/>
        </a:accent3>
        <a:accent4>
          <a:srgbClr val="FFAB40"/>
        </a:accent4>
        <a:accent5>
          <a:srgbClr val="0097A7"/>
        </a:accent5>
        <a:accent6>
          <a:srgbClr val="EEFF41"/>
        </a:accent6>
        <a:hlink>
          <a:srgbClr val="0097A7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EEEEEE"/>
        </a:dk2>
        <a:lt2>
          <a:srgbClr val="595959"/>
        </a:lt2>
        <a:accent1>
          <a:srgbClr val="4285F4"/>
        </a:accent1>
        <a:accent2>
          <a:srgbClr val="212121"/>
        </a:accent2>
        <a:accent3>
          <a:srgbClr val="78909C"/>
        </a:accent3>
        <a:accent4>
          <a:srgbClr val="FFAB40"/>
        </a:accent4>
        <a:accent5>
          <a:srgbClr val="0097A7"/>
        </a:accent5>
        <a:accent6>
          <a:srgbClr val="EEFF41"/>
        </a:accent6>
        <a:hlink>
          <a:srgbClr val="0097A7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EEEEEE"/>
        </a:dk2>
        <a:lt2>
          <a:srgbClr val="595959"/>
        </a:lt2>
        <a:accent1>
          <a:srgbClr val="4285F4"/>
        </a:accent1>
        <a:accent2>
          <a:srgbClr val="212121"/>
        </a:accent2>
        <a:accent3>
          <a:srgbClr val="78909C"/>
        </a:accent3>
        <a:accent4>
          <a:srgbClr val="FFAB40"/>
        </a:accent4>
        <a:accent5>
          <a:srgbClr val="0097A7"/>
        </a:accent5>
        <a:accent6>
          <a:srgbClr val="EEFF41"/>
        </a:accent6>
        <a:hlink>
          <a:srgbClr val="0097A7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F3F3F3"/>
      </a:dk2>
      <a:lt2>
        <a:srgbClr val="158158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EEEEEE"/>
      </a:dk2>
      <a:lt2>
        <a:srgbClr val="595959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EEEEEE"/>
        </a:dk2>
        <a:lt2>
          <a:srgbClr val="595959"/>
        </a:lt2>
        <a:accent1>
          <a:srgbClr val="4285F4"/>
        </a:accent1>
        <a:accent2>
          <a:srgbClr val="212121"/>
        </a:accent2>
        <a:accent3>
          <a:srgbClr val="78909C"/>
        </a:accent3>
        <a:accent4>
          <a:srgbClr val="FFAB40"/>
        </a:accent4>
        <a:accent5>
          <a:srgbClr val="0097A7"/>
        </a:accent5>
        <a:accent6>
          <a:srgbClr val="EEFF41"/>
        </a:accent6>
        <a:hlink>
          <a:srgbClr val="0097A7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EEEEEE"/>
        </a:dk2>
        <a:lt2>
          <a:srgbClr val="595959"/>
        </a:lt2>
        <a:accent1>
          <a:srgbClr val="4285F4"/>
        </a:accent1>
        <a:accent2>
          <a:srgbClr val="212121"/>
        </a:accent2>
        <a:accent3>
          <a:srgbClr val="78909C"/>
        </a:accent3>
        <a:accent4>
          <a:srgbClr val="FFAB40"/>
        </a:accent4>
        <a:accent5>
          <a:srgbClr val="0097A7"/>
        </a:accent5>
        <a:accent6>
          <a:srgbClr val="EEFF41"/>
        </a:accent6>
        <a:hlink>
          <a:srgbClr val="0097A7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EEEEEE"/>
        </a:dk2>
        <a:lt2>
          <a:srgbClr val="595959"/>
        </a:lt2>
        <a:accent1>
          <a:srgbClr val="4285F4"/>
        </a:accent1>
        <a:accent2>
          <a:srgbClr val="212121"/>
        </a:accent2>
        <a:accent3>
          <a:srgbClr val="78909C"/>
        </a:accent3>
        <a:accent4>
          <a:srgbClr val="FFAB40"/>
        </a:accent4>
        <a:accent5>
          <a:srgbClr val="0097A7"/>
        </a:accent5>
        <a:accent6>
          <a:srgbClr val="EEFF41"/>
        </a:accent6>
        <a:hlink>
          <a:srgbClr val="0097A7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Override1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10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11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12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13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14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2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3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4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5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6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7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8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9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keywords/>
  <dc:description/>
  <cp:lastModifiedBy>Alexey</cp:lastModifiedBy>
  <cp:revision>0</cp:revision>
  <dcterms:created xsi:type="dcterms:W3CDTF">2025-02-12T19:18:44Z</dcterms:created>
  <dcterms:modified xsi:type="dcterms:W3CDTF">2025-02-17T14:21:48Z</dcterms:modified>
</cp:coreProperties>
</file>